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6.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7.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8.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9.xml" ContentType="application/vnd.openxmlformats-officedocument.theme+xml"/>
  <Override PartName="/ppt/slideLayouts/slideLayout69.xml" ContentType="application/vnd.openxmlformats-officedocument.presentationml.slideLayout+xml"/>
  <Override PartName="/ppt/theme/theme10.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11.xml" ContentType="application/vnd.openxmlformats-officedocument.theme+xml"/>
  <Override PartName="/ppt/slideLayouts/slideLayout80.xml" ContentType="application/vnd.openxmlformats-officedocument.presentationml.slideLayout+xml"/>
  <Override PartName="/ppt/theme/theme12.xml" ContentType="application/vnd.openxmlformats-officedocument.theme+xml"/>
  <Override PartName="/ppt/slideLayouts/slideLayout81.xml" ContentType="application/vnd.openxmlformats-officedocument.presentationml.slideLayout+xml"/>
  <Override PartName="/ppt/theme/theme13.xml" ContentType="application/vnd.openxmlformats-officedocument.theme+xml"/>
  <Override PartName="/ppt/slideLayouts/slideLayout82.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31" r:id="rId1"/>
    <p:sldMasterId id="2147483914" r:id="rId2"/>
    <p:sldMasterId id="2147483965" r:id="rId3"/>
    <p:sldMasterId id="2147484319" r:id="rId4"/>
    <p:sldMasterId id="2147483970" r:id="rId5"/>
    <p:sldMasterId id="2147484297" r:id="rId6"/>
    <p:sldMasterId id="2147483977" r:id="rId7"/>
    <p:sldMasterId id="2147484402" r:id="rId8"/>
    <p:sldMasterId id="2147484398" r:id="rId9"/>
    <p:sldMasterId id="2147484379" r:id="rId10"/>
    <p:sldMasterId id="2147484381" r:id="rId11"/>
    <p:sldMasterId id="2147484392" r:id="rId12"/>
    <p:sldMasterId id="2147484396" r:id="rId13"/>
    <p:sldMasterId id="2147484394" r:id="rId14"/>
  </p:sldMasterIdLst>
  <p:notesMasterIdLst>
    <p:notesMasterId r:id="rId43"/>
  </p:notesMasterIdLst>
  <p:handoutMasterIdLst>
    <p:handoutMasterId r:id="rId44"/>
  </p:handoutMasterIdLst>
  <p:sldIdLst>
    <p:sldId id="1140" r:id="rId15"/>
    <p:sldId id="1250" r:id="rId16"/>
    <p:sldId id="1252" r:id="rId17"/>
    <p:sldId id="1253" r:id="rId18"/>
    <p:sldId id="1192" r:id="rId19"/>
    <p:sldId id="1259" r:id="rId20"/>
    <p:sldId id="1255" r:id="rId21"/>
    <p:sldId id="1256" r:id="rId22"/>
    <p:sldId id="1257" r:id="rId23"/>
    <p:sldId id="1199" r:id="rId24"/>
    <p:sldId id="1237" r:id="rId25"/>
    <p:sldId id="1225" r:id="rId26"/>
    <p:sldId id="1208" r:id="rId27"/>
    <p:sldId id="1258" r:id="rId28"/>
    <p:sldId id="1223" r:id="rId29"/>
    <p:sldId id="1227" r:id="rId30"/>
    <p:sldId id="1226" r:id="rId31"/>
    <p:sldId id="1228" r:id="rId32"/>
    <p:sldId id="1229" r:id="rId33"/>
    <p:sldId id="1230" r:id="rId34"/>
    <p:sldId id="1231" r:id="rId35"/>
    <p:sldId id="1232" r:id="rId36"/>
    <p:sldId id="1233" r:id="rId37"/>
    <p:sldId id="1234" r:id="rId38"/>
    <p:sldId id="1239" r:id="rId39"/>
    <p:sldId id="1240" r:id="rId40"/>
    <p:sldId id="1249" r:id="rId41"/>
    <p:sldId id="1170" r:id="rId42"/>
  </p:sldIdLst>
  <p:sldSz cx="12192000" cy="6858000"/>
  <p:notesSz cx="6400800" cy="11734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23C78AF4-E9BB-A943-81F6-1625E39F2B51}">
          <p14:sldIdLst>
            <p14:sldId id="1140"/>
            <p14:sldId id="1250"/>
            <p14:sldId id="1252"/>
            <p14:sldId id="1253"/>
            <p14:sldId id="1192"/>
            <p14:sldId id="1259"/>
            <p14:sldId id="1255"/>
            <p14:sldId id="1256"/>
            <p14:sldId id="1257"/>
            <p14:sldId id="1199"/>
            <p14:sldId id="1237"/>
            <p14:sldId id="1225"/>
            <p14:sldId id="1208"/>
            <p14:sldId id="1258"/>
            <p14:sldId id="1223"/>
            <p14:sldId id="1227"/>
            <p14:sldId id="1226"/>
            <p14:sldId id="1228"/>
            <p14:sldId id="1229"/>
            <p14:sldId id="1230"/>
            <p14:sldId id="1231"/>
            <p14:sldId id="1232"/>
            <p14:sldId id="1233"/>
            <p14:sldId id="1234"/>
            <p14:sldId id="1239"/>
            <p14:sldId id="1240"/>
            <p14:sldId id="1249"/>
            <p14:sldId id="117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CAB9"/>
    <a:srgbClr val="00747B"/>
    <a:srgbClr val="244F8B"/>
    <a:srgbClr val="41C4E7"/>
    <a:srgbClr val="D1D3D4"/>
    <a:srgbClr val="FF289F"/>
    <a:srgbClr val="231F20"/>
    <a:srgbClr val="828282"/>
    <a:srgbClr val="EDEDEE"/>
    <a:srgbClr val="AAAA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1" autoAdjust="0"/>
    <p:restoredTop sz="94208" autoAdjust="0"/>
  </p:normalViewPr>
  <p:slideViewPr>
    <p:cSldViewPr>
      <p:cViewPr varScale="1">
        <p:scale>
          <a:sx n="120" d="100"/>
          <a:sy n="120" d="100"/>
        </p:scale>
        <p:origin x="120" y="25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notesViewPr>
    <p:cSldViewPr>
      <p:cViewPr varScale="1">
        <p:scale>
          <a:sx n="68" d="100"/>
          <a:sy n="68" d="100"/>
        </p:scale>
        <p:origin x="4344"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3" Type="http://schemas.openxmlformats.org/officeDocument/2006/relationships/slideMaster" Target="slideMasters/slideMaster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notesMaster" Target="notesMasters/notes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Population - All</c:v>
                </c:pt>
              </c:strCache>
            </c:strRef>
          </c:tx>
          <c:spPr>
            <a:solidFill>
              <a:schemeClr val="accent2"/>
            </a:solidFill>
            <a:ln>
              <a:noFill/>
            </a:ln>
            <a:effectLst/>
          </c:spPr>
          <c:invertIfNegative val="0"/>
          <c:cat>
            <c:strRef>
              <c:f>Sheet1!$A$2:$A$5</c:f>
              <c:strCache>
                <c:ptCount val="4"/>
                <c:pt idx="0">
                  <c:v>20-29</c:v>
                </c:pt>
                <c:pt idx="1">
                  <c:v>30-39</c:v>
                </c:pt>
                <c:pt idx="2">
                  <c:v>40-49</c:v>
                </c:pt>
                <c:pt idx="3">
                  <c:v>50-59</c:v>
                </c:pt>
              </c:strCache>
            </c:strRef>
          </c:cat>
          <c:val>
            <c:numRef>
              <c:f>Sheet1!$B$2:$B$5</c:f>
              <c:numCache>
                <c:formatCode>General</c:formatCode>
                <c:ptCount val="4"/>
                <c:pt idx="0">
                  <c:v>14</c:v>
                </c:pt>
                <c:pt idx="1">
                  <c:v>18</c:v>
                </c:pt>
                <c:pt idx="2">
                  <c:v>23</c:v>
                </c:pt>
                <c:pt idx="3">
                  <c:v>20.5</c:v>
                </c:pt>
              </c:numCache>
            </c:numRef>
          </c:val>
          <c:extLst>
            <c:ext xmlns:c16="http://schemas.microsoft.com/office/drawing/2014/chart" uri="{C3380CC4-5D6E-409C-BE32-E72D297353CC}">
              <c16:uniqueId val="{00000000-8E3A-4F2C-BF90-ADA0DEC3F018}"/>
            </c:ext>
          </c:extLst>
        </c:ser>
        <c:ser>
          <c:idx val="1"/>
          <c:order val="1"/>
          <c:tx>
            <c:strRef>
              <c:f>Sheet1!$C$1</c:f>
              <c:strCache>
                <c:ptCount val="1"/>
                <c:pt idx="0">
                  <c:v>Population - College Educated</c:v>
                </c:pt>
              </c:strCache>
            </c:strRef>
          </c:tx>
          <c:spPr>
            <a:solidFill>
              <a:schemeClr val="accent4"/>
            </a:solidFill>
            <a:ln>
              <a:noFill/>
            </a:ln>
            <a:effectLst/>
          </c:spPr>
          <c:invertIfNegative val="0"/>
          <c:cat>
            <c:strRef>
              <c:f>Sheet1!$A$2:$A$5</c:f>
              <c:strCache>
                <c:ptCount val="4"/>
                <c:pt idx="0">
                  <c:v>20-29</c:v>
                </c:pt>
                <c:pt idx="1">
                  <c:v>30-39</c:v>
                </c:pt>
                <c:pt idx="2">
                  <c:v>40-49</c:v>
                </c:pt>
                <c:pt idx="3">
                  <c:v>50-59</c:v>
                </c:pt>
              </c:strCache>
            </c:strRef>
          </c:cat>
          <c:val>
            <c:numRef>
              <c:f>Sheet1!$C$2:$C$5</c:f>
              <c:numCache>
                <c:formatCode>General</c:formatCode>
                <c:ptCount val="4"/>
                <c:pt idx="0">
                  <c:v>3</c:v>
                </c:pt>
                <c:pt idx="1">
                  <c:v>4</c:v>
                </c:pt>
                <c:pt idx="2">
                  <c:v>5.5</c:v>
                </c:pt>
                <c:pt idx="3">
                  <c:v>6.5</c:v>
                </c:pt>
              </c:numCache>
            </c:numRef>
          </c:val>
          <c:extLst>
            <c:ext xmlns:c16="http://schemas.microsoft.com/office/drawing/2014/chart" uri="{C3380CC4-5D6E-409C-BE32-E72D297353CC}">
              <c16:uniqueId val="{00000001-8E3A-4F2C-BF90-ADA0DEC3F018}"/>
            </c:ext>
          </c:extLst>
        </c:ser>
        <c:ser>
          <c:idx val="2"/>
          <c:order val="2"/>
          <c:tx>
            <c:strRef>
              <c:f>Sheet1!$D$1</c:f>
              <c:strCache>
                <c:ptCount val="1"/>
                <c:pt idx="0">
                  <c:v>Insurance - Durations 16+</c:v>
                </c:pt>
              </c:strCache>
            </c:strRef>
          </c:tx>
          <c:spPr>
            <a:solidFill>
              <a:schemeClr val="accent6"/>
            </a:solidFill>
            <a:ln>
              <a:noFill/>
            </a:ln>
            <a:effectLst/>
          </c:spPr>
          <c:invertIfNegative val="0"/>
          <c:cat>
            <c:strRef>
              <c:f>Sheet1!$A$2:$A$5</c:f>
              <c:strCache>
                <c:ptCount val="4"/>
                <c:pt idx="0">
                  <c:v>20-29</c:v>
                </c:pt>
                <c:pt idx="1">
                  <c:v>30-39</c:v>
                </c:pt>
                <c:pt idx="2">
                  <c:v>40-49</c:v>
                </c:pt>
                <c:pt idx="3">
                  <c:v>50-59</c:v>
                </c:pt>
              </c:strCache>
            </c:strRef>
          </c:cat>
          <c:val>
            <c:numRef>
              <c:f>Sheet1!$D$2:$D$5</c:f>
              <c:numCache>
                <c:formatCode>General</c:formatCode>
                <c:ptCount val="4"/>
                <c:pt idx="0">
                  <c:v>4</c:v>
                </c:pt>
                <c:pt idx="1">
                  <c:v>3</c:v>
                </c:pt>
                <c:pt idx="2">
                  <c:v>2</c:v>
                </c:pt>
                <c:pt idx="3">
                  <c:v>2.5</c:v>
                </c:pt>
              </c:numCache>
            </c:numRef>
          </c:val>
          <c:extLst>
            <c:ext xmlns:c16="http://schemas.microsoft.com/office/drawing/2014/chart" uri="{C3380CC4-5D6E-409C-BE32-E72D297353CC}">
              <c16:uniqueId val="{00000002-8E3A-4F2C-BF90-ADA0DEC3F018}"/>
            </c:ext>
          </c:extLst>
        </c:ser>
        <c:ser>
          <c:idx val="3"/>
          <c:order val="3"/>
          <c:tx>
            <c:strRef>
              <c:f>Sheet1!$E$1</c:f>
              <c:strCache>
                <c:ptCount val="1"/>
                <c:pt idx="0">
                  <c:v>Insurance - Durations 1-15</c:v>
                </c:pt>
              </c:strCache>
            </c:strRef>
          </c:tx>
          <c:spPr>
            <a:solidFill>
              <a:schemeClr val="accent2">
                <a:lumMod val="60000"/>
              </a:schemeClr>
            </a:solidFill>
            <a:ln>
              <a:noFill/>
            </a:ln>
            <a:effectLst/>
          </c:spPr>
          <c:invertIfNegative val="0"/>
          <c:cat>
            <c:strRef>
              <c:f>Sheet1!$A$2:$A$5</c:f>
              <c:strCache>
                <c:ptCount val="4"/>
                <c:pt idx="0">
                  <c:v>20-29</c:v>
                </c:pt>
                <c:pt idx="1">
                  <c:v>30-39</c:v>
                </c:pt>
                <c:pt idx="2">
                  <c:v>40-49</c:v>
                </c:pt>
                <c:pt idx="3">
                  <c:v>50-59</c:v>
                </c:pt>
              </c:strCache>
            </c:strRef>
          </c:cat>
          <c:val>
            <c:numRef>
              <c:f>Sheet1!$E$2:$E$5</c:f>
              <c:numCache>
                <c:formatCode>General</c:formatCode>
                <c:ptCount val="4"/>
                <c:pt idx="0">
                  <c:v>2</c:v>
                </c:pt>
                <c:pt idx="1">
                  <c:v>1.5</c:v>
                </c:pt>
                <c:pt idx="2">
                  <c:v>1</c:v>
                </c:pt>
                <c:pt idx="3">
                  <c:v>1.5</c:v>
                </c:pt>
              </c:numCache>
            </c:numRef>
          </c:val>
          <c:extLst>
            <c:ext xmlns:c16="http://schemas.microsoft.com/office/drawing/2014/chart" uri="{C3380CC4-5D6E-409C-BE32-E72D297353CC}">
              <c16:uniqueId val="{00000003-8E3A-4F2C-BF90-ADA0DEC3F018}"/>
            </c:ext>
          </c:extLst>
        </c:ser>
        <c:dLbls>
          <c:showLegendKey val="0"/>
          <c:showVal val="0"/>
          <c:showCatName val="0"/>
          <c:showSerName val="0"/>
          <c:showPercent val="0"/>
          <c:showBubbleSize val="0"/>
        </c:dLbls>
        <c:gapWidth val="219"/>
        <c:overlap val="-27"/>
        <c:axId val="555372744"/>
        <c:axId val="555372416"/>
      </c:barChart>
      <c:catAx>
        <c:axId val="555372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5372416"/>
        <c:crosses val="autoZero"/>
        <c:auto val="1"/>
        <c:lblAlgn val="ctr"/>
        <c:lblOffset val="100"/>
        <c:noMultiLvlLbl val="0"/>
      </c:catAx>
      <c:valAx>
        <c:axId val="5553724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Deaths Per 100,000</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537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134179-2F87-459C-AFC4-3262AF603024}"/>
              </a:ext>
            </a:extLst>
          </p:cNvPr>
          <p:cNvSpPr>
            <a:spLocks noGrp="1"/>
          </p:cNvSpPr>
          <p:nvPr>
            <p:ph type="hdr" sz="quarter"/>
          </p:nvPr>
        </p:nvSpPr>
        <p:spPr>
          <a:xfrm>
            <a:off x="0" y="1"/>
            <a:ext cx="2773680" cy="588777"/>
          </a:xfrm>
          <a:prstGeom prst="rect">
            <a:avLst/>
          </a:prstGeom>
        </p:spPr>
        <p:txBody>
          <a:bodyPr vert="horz" lIns="96661" tIns="48331" rIns="96661" bIns="48331" rtlCol="0"/>
          <a:lstStyle>
            <a:lvl1pPr algn="l">
              <a:defRPr sz="1300"/>
            </a:lvl1pPr>
          </a:lstStyle>
          <a:p>
            <a:endParaRPr lang="en-US" dirty="0"/>
          </a:p>
        </p:txBody>
      </p:sp>
      <p:sp>
        <p:nvSpPr>
          <p:cNvPr id="3" name="Date Placeholder 2">
            <a:extLst>
              <a:ext uri="{FF2B5EF4-FFF2-40B4-BE49-F238E27FC236}">
                <a16:creationId xmlns:a16="http://schemas.microsoft.com/office/drawing/2014/main" id="{7482126A-D78B-417A-A599-65209FEB8EB2}"/>
              </a:ext>
            </a:extLst>
          </p:cNvPr>
          <p:cNvSpPr>
            <a:spLocks noGrp="1"/>
          </p:cNvSpPr>
          <p:nvPr>
            <p:ph type="dt" sz="quarter" idx="1"/>
          </p:nvPr>
        </p:nvSpPr>
        <p:spPr>
          <a:xfrm>
            <a:off x="3625639" y="1"/>
            <a:ext cx="2773680" cy="588777"/>
          </a:xfrm>
          <a:prstGeom prst="rect">
            <a:avLst/>
          </a:prstGeom>
        </p:spPr>
        <p:txBody>
          <a:bodyPr vert="horz" lIns="96661" tIns="48331" rIns="96661" bIns="48331" rtlCol="0"/>
          <a:lstStyle>
            <a:lvl1pPr algn="r">
              <a:defRPr sz="1300"/>
            </a:lvl1pPr>
          </a:lstStyle>
          <a:p>
            <a:fld id="{3A691120-6F44-4061-9950-535357559BE6}" type="datetimeFigureOut">
              <a:rPr lang="en-US" smtClean="0"/>
              <a:t>10/13/2022</a:t>
            </a:fld>
            <a:endParaRPr lang="en-US" dirty="0"/>
          </a:p>
        </p:txBody>
      </p:sp>
      <p:sp>
        <p:nvSpPr>
          <p:cNvPr id="4" name="Footer Placeholder 3">
            <a:extLst>
              <a:ext uri="{FF2B5EF4-FFF2-40B4-BE49-F238E27FC236}">
                <a16:creationId xmlns:a16="http://schemas.microsoft.com/office/drawing/2014/main" id="{7109D7F2-1F36-4516-9528-6AD5A4919C80}"/>
              </a:ext>
            </a:extLst>
          </p:cNvPr>
          <p:cNvSpPr>
            <a:spLocks noGrp="1"/>
          </p:cNvSpPr>
          <p:nvPr>
            <p:ph type="ftr" sz="quarter" idx="2"/>
          </p:nvPr>
        </p:nvSpPr>
        <p:spPr>
          <a:xfrm>
            <a:off x="0" y="11146024"/>
            <a:ext cx="2773680" cy="588776"/>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a:extLst>
              <a:ext uri="{FF2B5EF4-FFF2-40B4-BE49-F238E27FC236}">
                <a16:creationId xmlns:a16="http://schemas.microsoft.com/office/drawing/2014/main" id="{82A6F3C2-7950-4902-8051-047DB82C551D}"/>
              </a:ext>
            </a:extLst>
          </p:cNvPr>
          <p:cNvSpPr>
            <a:spLocks noGrp="1"/>
          </p:cNvSpPr>
          <p:nvPr>
            <p:ph type="sldNum" sz="quarter" idx="3"/>
          </p:nvPr>
        </p:nvSpPr>
        <p:spPr>
          <a:xfrm>
            <a:off x="3625639" y="11146024"/>
            <a:ext cx="2773680" cy="588776"/>
          </a:xfrm>
          <a:prstGeom prst="rect">
            <a:avLst/>
          </a:prstGeom>
        </p:spPr>
        <p:txBody>
          <a:bodyPr vert="horz" lIns="96661" tIns="48331" rIns="96661" bIns="48331" rtlCol="0" anchor="b"/>
          <a:lstStyle>
            <a:lvl1pPr algn="r">
              <a:defRPr sz="1300"/>
            </a:lvl1pPr>
          </a:lstStyle>
          <a:p>
            <a:fld id="{886D713B-36BA-401B-A2D2-ABB20CB4E150}" type="slidenum">
              <a:rPr lang="en-US" smtClean="0"/>
              <a:t>‹#›</a:t>
            </a:fld>
            <a:endParaRPr lang="en-US" dirty="0"/>
          </a:p>
        </p:txBody>
      </p:sp>
    </p:spTree>
    <p:extLst>
      <p:ext uri="{BB962C8B-B14F-4D97-AF65-F5344CB8AC3E}">
        <p14:creationId xmlns:p14="http://schemas.microsoft.com/office/powerpoint/2010/main" val="10228653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773680" cy="58877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3625639" y="1"/>
            <a:ext cx="2773680" cy="588777"/>
          </a:xfrm>
          <a:prstGeom prst="rect">
            <a:avLst/>
          </a:prstGeom>
        </p:spPr>
        <p:txBody>
          <a:bodyPr vert="horz" lIns="96661" tIns="48331" rIns="96661" bIns="48331" rtlCol="0"/>
          <a:lstStyle>
            <a:lvl1pPr algn="r">
              <a:defRPr sz="1300"/>
            </a:lvl1pPr>
          </a:lstStyle>
          <a:p>
            <a:fld id="{0CE78696-75AD-4A2C-B493-97F69827EE63}" type="datetimeFigureOut">
              <a:rPr lang="en-US" smtClean="0"/>
              <a:t>10/13/2022</a:t>
            </a:fld>
            <a:endParaRPr lang="en-US" dirty="0"/>
          </a:p>
        </p:txBody>
      </p:sp>
      <p:sp>
        <p:nvSpPr>
          <p:cNvPr id="4" name="Slide Image Placeholder 3"/>
          <p:cNvSpPr>
            <a:spLocks noGrp="1" noRot="1" noChangeAspect="1"/>
          </p:cNvSpPr>
          <p:nvPr>
            <p:ph type="sldImg" idx="2"/>
          </p:nvPr>
        </p:nvSpPr>
        <p:spPr>
          <a:xfrm>
            <a:off x="-319088" y="1466850"/>
            <a:ext cx="7038976" cy="3960813"/>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640080" y="5647373"/>
            <a:ext cx="5120640" cy="4620578"/>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146024"/>
            <a:ext cx="2773680" cy="58877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3625639" y="11146024"/>
            <a:ext cx="2773680" cy="588776"/>
          </a:xfrm>
          <a:prstGeom prst="rect">
            <a:avLst/>
          </a:prstGeom>
        </p:spPr>
        <p:txBody>
          <a:bodyPr vert="horz" lIns="96661" tIns="48331" rIns="96661" bIns="48331" rtlCol="0" anchor="b"/>
          <a:lstStyle>
            <a:lvl1pPr algn="r">
              <a:defRPr sz="1300"/>
            </a:lvl1pPr>
          </a:lstStyle>
          <a:p>
            <a:fld id="{EC6B5AA1-B988-45DD-88BF-F9FC26EA8FE4}" type="slidenum">
              <a:rPr lang="en-US" smtClean="0"/>
              <a:t>‹#›</a:t>
            </a:fld>
            <a:endParaRPr lang="en-US" dirty="0"/>
          </a:p>
        </p:txBody>
      </p:sp>
    </p:spTree>
    <p:extLst>
      <p:ext uri="{BB962C8B-B14F-4D97-AF65-F5344CB8AC3E}">
        <p14:creationId xmlns:p14="http://schemas.microsoft.com/office/powerpoint/2010/main" val="551536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6B5AA1-B988-45DD-88BF-F9FC26EA8FE4}" type="slidenum">
              <a:rPr lang="en-US" smtClean="0"/>
              <a:t>2</a:t>
            </a:fld>
            <a:endParaRPr lang="en-US" dirty="0"/>
          </a:p>
        </p:txBody>
      </p:sp>
    </p:spTree>
    <p:extLst>
      <p:ext uri="{BB962C8B-B14F-4D97-AF65-F5344CB8AC3E}">
        <p14:creationId xmlns:p14="http://schemas.microsoft.com/office/powerpoint/2010/main" val="1348411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6B5AA1-B988-45DD-88BF-F9FC26EA8FE4}" type="slidenum">
              <a:rPr lang="en-US" smtClean="0"/>
              <a:t>3</a:t>
            </a:fld>
            <a:endParaRPr lang="en-US" dirty="0"/>
          </a:p>
        </p:txBody>
      </p:sp>
    </p:spTree>
    <p:extLst>
      <p:ext uri="{BB962C8B-B14F-4D97-AF65-F5344CB8AC3E}">
        <p14:creationId xmlns:p14="http://schemas.microsoft.com/office/powerpoint/2010/main" val="27092261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Red">
    <p:spTree>
      <p:nvGrpSpPr>
        <p:cNvPr id="1" name=""/>
        <p:cNvGrpSpPr/>
        <p:nvPr/>
      </p:nvGrpSpPr>
      <p:grpSpPr>
        <a:xfrm>
          <a:off x="0" y="0"/>
          <a:ext cx="0" cy="0"/>
          <a:chOff x="0" y="0"/>
          <a:chExt cx="0" cy="0"/>
        </a:xfrm>
      </p:grpSpPr>
      <p:sp>
        <p:nvSpPr>
          <p:cNvPr id="17" name="Text Placeholder 10">
            <a:extLst>
              <a:ext uri="{FF2B5EF4-FFF2-40B4-BE49-F238E27FC236}">
                <a16:creationId xmlns:a16="http://schemas.microsoft.com/office/drawing/2014/main" id="{4C9B3DCA-FD59-47A1-82B6-730D2AF283C7}"/>
              </a:ext>
            </a:extLst>
          </p:cNvPr>
          <p:cNvSpPr>
            <a:spLocks noGrp="1"/>
          </p:cNvSpPr>
          <p:nvPr>
            <p:ph type="body" sz="quarter" idx="25" hasCustomPrompt="1"/>
          </p:nvPr>
        </p:nvSpPr>
        <p:spPr>
          <a:xfrm>
            <a:off x="6281928" y="573313"/>
            <a:ext cx="5330952" cy="5394960"/>
          </a:xfrm>
          <a:solidFill>
            <a:schemeClr val="accent4"/>
          </a:solidFill>
        </p:spPr>
        <p:txBody>
          <a:bodyPr/>
          <a:lstStyle>
            <a:lvl1pPr marL="0" indent="0">
              <a:buNone/>
              <a:defRPr/>
            </a:lvl1pPr>
          </a:lstStyle>
          <a:p>
            <a:pPr lvl="0"/>
            <a:r>
              <a:rPr lang="en-US" dirty="0"/>
              <a:t> </a:t>
            </a:r>
          </a:p>
        </p:txBody>
      </p:sp>
      <p:pic>
        <p:nvPicPr>
          <p:cNvPr id="9" name="Picture 8">
            <a:extLst>
              <a:ext uri="{FF2B5EF4-FFF2-40B4-BE49-F238E27FC236}">
                <a16:creationId xmlns:a16="http://schemas.microsoft.com/office/drawing/2014/main" id="{4FAAA8F2-B1CD-4C8B-9291-A6FD6271475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72239" y="571500"/>
            <a:ext cx="1389888" cy="441314"/>
          </a:xfrm>
          <a:prstGeom prst="rect">
            <a:avLst/>
          </a:prstGeom>
        </p:spPr>
      </p:pic>
      <p:sp>
        <p:nvSpPr>
          <p:cNvPr id="4" name="Text Placeholder 3">
            <a:extLst>
              <a:ext uri="{FF2B5EF4-FFF2-40B4-BE49-F238E27FC236}">
                <a16:creationId xmlns:a16="http://schemas.microsoft.com/office/drawing/2014/main" id="{5582D39B-10E4-4D0A-BB54-776D60C46D74}"/>
              </a:ext>
            </a:extLst>
          </p:cNvPr>
          <p:cNvSpPr>
            <a:spLocks noGrp="1"/>
          </p:cNvSpPr>
          <p:nvPr>
            <p:ph type="body" sz="quarter" idx="10" hasCustomPrompt="1"/>
          </p:nvPr>
        </p:nvSpPr>
        <p:spPr>
          <a:xfrm>
            <a:off x="6814952" y="1087755"/>
            <a:ext cx="4270248" cy="155448"/>
          </a:xfrm>
        </p:spPr>
        <p:txBody>
          <a:bodyPr/>
          <a:lstStyle>
            <a:lvl1pPr marL="0" indent="0">
              <a:spcAft>
                <a:spcPts val="0"/>
              </a:spcAft>
              <a:buNone/>
              <a:defRPr sz="1000" b="1" cap="all" baseline="0">
                <a:solidFill>
                  <a:schemeClr val="bg1"/>
                </a:solidFill>
              </a:defRPr>
            </a:lvl1pPr>
          </a:lstStyle>
          <a:p>
            <a:pPr lvl="0"/>
            <a:r>
              <a:rPr lang="en-US" dirty="0"/>
              <a:t>[Click to edit program name, if needed]</a:t>
            </a:r>
          </a:p>
        </p:txBody>
      </p:sp>
      <p:sp>
        <p:nvSpPr>
          <p:cNvPr id="21" name="Text Placeholder 20">
            <a:extLst>
              <a:ext uri="{FF2B5EF4-FFF2-40B4-BE49-F238E27FC236}">
                <a16:creationId xmlns:a16="http://schemas.microsoft.com/office/drawing/2014/main" id="{4F0646D4-310F-4A27-BAF4-6ABA1CC70A47}"/>
              </a:ext>
            </a:extLst>
          </p:cNvPr>
          <p:cNvSpPr>
            <a:spLocks noGrp="1"/>
          </p:cNvSpPr>
          <p:nvPr>
            <p:ph type="body" sz="quarter" idx="11" hasCustomPrompt="1"/>
          </p:nvPr>
        </p:nvSpPr>
        <p:spPr>
          <a:xfrm>
            <a:off x="6811390" y="3912419"/>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23" name="Text Placeholder 22">
            <a:extLst>
              <a:ext uri="{FF2B5EF4-FFF2-40B4-BE49-F238E27FC236}">
                <a16:creationId xmlns:a16="http://schemas.microsoft.com/office/drawing/2014/main" id="{C8A6FE63-9A19-4471-837E-102F7C69EEFD}"/>
              </a:ext>
            </a:extLst>
          </p:cNvPr>
          <p:cNvSpPr>
            <a:spLocks noGrp="1"/>
          </p:cNvSpPr>
          <p:nvPr>
            <p:ph type="body" sz="quarter" idx="12" hasCustomPrompt="1"/>
          </p:nvPr>
        </p:nvSpPr>
        <p:spPr>
          <a:xfrm>
            <a:off x="6811390" y="4074989"/>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24" name="Text Placeholder 20">
            <a:extLst>
              <a:ext uri="{FF2B5EF4-FFF2-40B4-BE49-F238E27FC236}">
                <a16:creationId xmlns:a16="http://schemas.microsoft.com/office/drawing/2014/main" id="{D2FFAA9F-912F-4D43-8E52-009A0F004691}"/>
              </a:ext>
            </a:extLst>
          </p:cNvPr>
          <p:cNvSpPr>
            <a:spLocks noGrp="1"/>
          </p:cNvSpPr>
          <p:nvPr>
            <p:ph type="body" sz="quarter" idx="13" hasCustomPrompt="1"/>
          </p:nvPr>
        </p:nvSpPr>
        <p:spPr>
          <a:xfrm>
            <a:off x="9212460" y="3912419"/>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25" name="Text Placeholder 22">
            <a:extLst>
              <a:ext uri="{FF2B5EF4-FFF2-40B4-BE49-F238E27FC236}">
                <a16:creationId xmlns:a16="http://schemas.microsoft.com/office/drawing/2014/main" id="{320EAC49-E003-4D91-B362-59C642D854BA}"/>
              </a:ext>
            </a:extLst>
          </p:cNvPr>
          <p:cNvSpPr>
            <a:spLocks noGrp="1"/>
          </p:cNvSpPr>
          <p:nvPr>
            <p:ph type="body" sz="quarter" idx="14" hasCustomPrompt="1"/>
          </p:nvPr>
        </p:nvSpPr>
        <p:spPr>
          <a:xfrm>
            <a:off x="9212460" y="4074989"/>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26" name="Text Placeholder 20">
            <a:extLst>
              <a:ext uri="{FF2B5EF4-FFF2-40B4-BE49-F238E27FC236}">
                <a16:creationId xmlns:a16="http://schemas.microsoft.com/office/drawing/2014/main" id="{E57B773A-E0E0-492C-97A2-433EEF6238CF}"/>
              </a:ext>
            </a:extLst>
          </p:cNvPr>
          <p:cNvSpPr>
            <a:spLocks noGrp="1"/>
          </p:cNvSpPr>
          <p:nvPr>
            <p:ph type="body" sz="quarter" idx="15" hasCustomPrompt="1"/>
          </p:nvPr>
        </p:nvSpPr>
        <p:spPr>
          <a:xfrm>
            <a:off x="6811390" y="4469899"/>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27" name="Text Placeholder 22">
            <a:extLst>
              <a:ext uri="{FF2B5EF4-FFF2-40B4-BE49-F238E27FC236}">
                <a16:creationId xmlns:a16="http://schemas.microsoft.com/office/drawing/2014/main" id="{1A5638FC-B04C-4E0A-B76C-345C7E8D5E90}"/>
              </a:ext>
            </a:extLst>
          </p:cNvPr>
          <p:cNvSpPr>
            <a:spLocks noGrp="1"/>
          </p:cNvSpPr>
          <p:nvPr>
            <p:ph type="body" sz="quarter" idx="16" hasCustomPrompt="1"/>
          </p:nvPr>
        </p:nvSpPr>
        <p:spPr>
          <a:xfrm>
            <a:off x="6811390" y="4632469"/>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28" name="Text Placeholder 20">
            <a:extLst>
              <a:ext uri="{FF2B5EF4-FFF2-40B4-BE49-F238E27FC236}">
                <a16:creationId xmlns:a16="http://schemas.microsoft.com/office/drawing/2014/main" id="{CC50E0DB-CB67-4B7A-A6D3-D0329E687BB3}"/>
              </a:ext>
            </a:extLst>
          </p:cNvPr>
          <p:cNvSpPr>
            <a:spLocks noGrp="1"/>
          </p:cNvSpPr>
          <p:nvPr>
            <p:ph type="body" sz="quarter" idx="17" hasCustomPrompt="1"/>
          </p:nvPr>
        </p:nvSpPr>
        <p:spPr>
          <a:xfrm>
            <a:off x="9212460" y="4469899"/>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29" name="Text Placeholder 22">
            <a:extLst>
              <a:ext uri="{FF2B5EF4-FFF2-40B4-BE49-F238E27FC236}">
                <a16:creationId xmlns:a16="http://schemas.microsoft.com/office/drawing/2014/main" id="{47B70715-31B3-448E-A6B6-6F63808B2A71}"/>
              </a:ext>
            </a:extLst>
          </p:cNvPr>
          <p:cNvSpPr>
            <a:spLocks noGrp="1"/>
          </p:cNvSpPr>
          <p:nvPr>
            <p:ph type="body" sz="quarter" idx="18" hasCustomPrompt="1"/>
          </p:nvPr>
        </p:nvSpPr>
        <p:spPr>
          <a:xfrm>
            <a:off x="9212460" y="4632469"/>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1" name="Text Placeholder 30">
            <a:extLst>
              <a:ext uri="{FF2B5EF4-FFF2-40B4-BE49-F238E27FC236}">
                <a16:creationId xmlns:a16="http://schemas.microsoft.com/office/drawing/2014/main" id="{302B7CA0-A557-4BF7-A15C-98D10E2F8C58}"/>
              </a:ext>
            </a:extLst>
          </p:cNvPr>
          <p:cNvSpPr>
            <a:spLocks noGrp="1"/>
          </p:cNvSpPr>
          <p:nvPr>
            <p:ph type="body" sz="quarter" idx="19" hasCustomPrompt="1"/>
          </p:nvPr>
        </p:nvSpPr>
        <p:spPr>
          <a:xfrm>
            <a:off x="6811390" y="5369052"/>
            <a:ext cx="2286000" cy="155448"/>
          </a:xfrm>
        </p:spPr>
        <p:txBody>
          <a:bodyPr/>
          <a:lstStyle>
            <a:lvl1pPr marL="0" indent="0">
              <a:spcAft>
                <a:spcPts val="0"/>
              </a:spcAft>
              <a:buNone/>
              <a:defRPr sz="1000" b="1">
                <a:solidFill>
                  <a:schemeClr val="bg1"/>
                </a:solidFill>
              </a:defRPr>
            </a:lvl1pPr>
          </a:lstStyle>
          <a:p>
            <a:pPr lvl="0"/>
            <a:r>
              <a:rPr lang="en-US" dirty="0"/>
              <a:t>Month xx, 20xx</a:t>
            </a:r>
          </a:p>
        </p:txBody>
      </p:sp>
      <p:sp>
        <p:nvSpPr>
          <p:cNvPr id="20" name="Text Placeholder 2">
            <a:extLst>
              <a:ext uri="{FF2B5EF4-FFF2-40B4-BE49-F238E27FC236}">
                <a16:creationId xmlns:a16="http://schemas.microsoft.com/office/drawing/2014/main" id="{3515761D-3C27-44AD-8432-16DD193942EC}"/>
              </a:ext>
            </a:extLst>
          </p:cNvPr>
          <p:cNvSpPr>
            <a:spLocks noGrp="1"/>
          </p:cNvSpPr>
          <p:nvPr>
            <p:ph type="body" idx="1" hasCustomPrompt="1"/>
          </p:nvPr>
        </p:nvSpPr>
        <p:spPr>
          <a:xfrm>
            <a:off x="6811390" y="1600200"/>
            <a:ext cx="4270248" cy="1087755"/>
          </a:xfrm>
        </p:spPr>
        <p:txBody>
          <a:bodyPr anchor="b" anchorCtr="0"/>
          <a:lstStyle>
            <a:lvl1pPr marL="0" indent="0">
              <a:lnSpc>
                <a:spcPts val="4200"/>
              </a:lnSpc>
              <a:spcBef>
                <a:spcPts val="0"/>
              </a:spcBef>
              <a:spcAft>
                <a:spcPts val="0"/>
              </a:spcAft>
              <a:buNone/>
              <a:defRPr sz="42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presentation title</a:t>
            </a:r>
          </a:p>
        </p:txBody>
      </p:sp>
      <p:sp>
        <p:nvSpPr>
          <p:cNvPr id="22" name="Title 1">
            <a:extLst>
              <a:ext uri="{FF2B5EF4-FFF2-40B4-BE49-F238E27FC236}">
                <a16:creationId xmlns:a16="http://schemas.microsoft.com/office/drawing/2014/main" id="{7A37C65B-2C4C-41DB-AEC5-8797FF7EB5D5}"/>
              </a:ext>
            </a:extLst>
          </p:cNvPr>
          <p:cNvSpPr>
            <a:spLocks noGrp="1"/>
          </p:cNvSpPr>
          <p:nvPr>
            <p:ph type="ctrTitle" hasCustomPrompt="1"/>
          </p:nvPr>
        </p:nvSpPr>
        <p:spPr>
          <a:xfrm>
            <a:off x="6811390" y="2809734"/>
            <a:ext cx="4270248" cy="543066"/>
          </a:xfrm>
        </p:spPr>
        <p:txBody>
          <a:bodyPr anchor="t" anchorCtr="0">
            <a:noAutofit/>
          </a:bodyPr>
          <a:lstStyle>
            <a:lvl1pPr>
              <a:lnSpc>
                <a:spcPct val="100000"/>
              </a:lnSpc>
              <a:spcBef>
                <a:spcPts val="0"/>
              </a:spcBef>
              <a:defRPr sz="1700" b="1" kern="400" baseline="0">
                <a:solidFill>
                  <a:schemeClr val="bg1"/>
                </a:solidFill>
                <a:latin typeface="Georgia" panose="02040502050405020303" pitchFamily="18" charset="0"/>
              </a:defRPr>
            </a:lvl1pPr>
          </a:lstStyle>
          <a:p>
            <a:r>
              <a:rPr lang="en-US" dirty="0"/>
              <a:t>Click to edit subtitle</a:t>
            </a:r>
          </a:p>
        </p:txBody>
      </p:sp>
    </p:spTree>
    <p:extLst>
      <p:ext uri="{BB962C8B-B14F-4D97-AF65-F5344CB8AC3E}">
        <p14:creationId xmlns:p14="http://schemas.microsoft.com/office/powerpoint/2010/main" val="3553636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Blue">
    <p:bg>
      <p:bgPr>
        <a:solidFill>
          <a:srgbClr val="41C4E7"/>
        </a:solidFill>
        <a:effectLst/>
      </p:bgPr>
    </p:bg>
    <p:spTree>
      <p:nvGrpSpPr>
        <p:cNvPr id="1" name=""/>
        <p:cNvGrpSpPr/>
        <p:nvPr/>
      </p:nvGrpSpPr>
      <p:grpSpPr>
        <a:xfrm>
          <a:off x="0" y="0"/>
          <a:ext cx="0" cy="0"/>
          <a:chOff x="0" y="0"/>
          <a:chExt cx="0" cy="0"/>
        </a:xfrm>
      </p:grpSpPr>
      <p:sp>
        <p:nvSpPr>
          <p:cNvPr id="17" name="Text Placeholder 10">
            <a:extLst>
              <a:ext uri="{FF2B5EF4-FFF2-40B4-BE49-F238E27FC236}">
                <a16:creationId xmlns:a16="http://schemas.microsoft.com/office/drawing/2014/main" id="{4C9B3DCA-FD59-47A1-82B6-730D2AF283C7}"/>
              </a:ext>
            </a:extLst>
          </p:cNvPr>
          <p:cNvSpPr>
            <a:spLocks noGrp="1"/>
          </p:cNvSpPr>
          <p:nvPr>
            <p:ph type="body" sz="quarter" idx="25" hasCustomPrompt="1"/>
          </p:nvPr>
        </p:nvSpPr>
        <p:spPr>
          <a:xfrm>
            <a:off x="6281928" y="573313"/>
            <a:ext cx="5330952" cy="5394960"/>
          </a:xfrm>
          <a:solidFill>
            <a:srgbClr val="244F8B"/>
          </a:solidFill>
        </p:spPr>
        <p:txBody>
          <a:bodyPr/>
          <a:lstStyle>
            <a:lvl1pPr marL="0" indent="0">
              <a:buNone/>
              <a:defRPr/>
            </a:lvl1pPr>
          </a:lstStyle>
          <a:p>
            <a:pPr lvl="0"/>
            <a:r>
              <a:rPr lang="en-US" dirty="0"/>
              <a:t> </a:t>
            </a:r>
          </a:p>
        </p:txBody>
      </p:sp>
      <p:pic>
        <p:nvPicPr>
          <p:cNvPr id="9" name="Picture 8">
            <a:extLst>
              <a:ext uri="{FF2B5EF4-FFF2-40B4-BE49-F238E27FC236}">
                <a16:creationId xmlns:a16="http://schemas.microsoft.com/office/drawing/2014/main" id="{4FAAA8F2-B1CD-4C8B-9291-A6FD6271475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72239" y="571500"/>
            <a:ext cx="1389888" cy="441314"/>
          </a:xfrm>
          <a:prstGeom prst="rect">
            <a:avLst/>
          </a:prstGeom>
        </p:spPr>
      </p:pic>
      <p:sp>
        <p:nvSpPr>
          <p:cNvPr id="4" name="Text Placeholder 3">
            <a:extLst>
              <a:ext uri="{FF2B5EF4-FFF2-40B4-BE49-F238E27FC236}">
                <a16:creationId xmlns:a16="http://schemas.microsoft.com/office/drawing/2014/main" id="{5582D39B-10E4-4D0A-BB54-776D60C46D74}"/>
              </a:ext>
            </a:extLst>
          </p:cNvPr>
          <p:cNvSpPr>
            <a:spLocks noGrp="1"/>
          </p:cNvSpPr>
          <p:nvPr>
            <p:ph type="body" sz="quarter" idx="10" hasCustomPrompt="1"/>
          </p:nvPr>
        </p:nvSpPr>
        <p:spPr>
          <a:xfrm>
            <a:off x="6814952" y="1087755"/>
            <a:ext cx="4270248" cy="155448"/>
          </a:xfrm>
        </p:spPr>
        <p:txBody>
          <a:bodyPr/>
          <a:lstStyle>
            <a:lvl1pPr marL="0" indent="0">
              <a:spcAft>
                <a:spcPts val="0"/>
              </a:spcAft>
              <a:buNone/>
              <a:defRPr sz="1000" b="1" cap="all" baseline="0">
                <a:solidFill>
                  <a:schemeClr val="bg1"/>
                </a:solidFill>
              </a:defRPr>
            </a:lvl1pPr>
          </a:lstStyle>
          <a:p>
            <a:pPr lvl="0"/>
            <a:r>
              <a:rPr lang="en-US" dirty="0"/>
              <a:t>[Click to edit program name, if needed]</a:t>
            </a:r>
          </a:p>
        </p:txBody>
      </p:sp>
      <p:sp>
        <p:nvSpPr>
          <p:cNvPr id="21" name="Text Placeholder 20">
            <a:extLst>
              <a:ext uri="{FF2B5EF4-FFF2-40B4-BE49-F238E27FC236}">
                <a16:creationId xmlns:a16="http://schemas.microsoft.com/office/drawing/2014/main" id="{4F0646D4-310F-4A27-BAF4-6ABA1CC70A47}"/>
              </a:ext>
            </a:extLst>
          </p:cNvPr>
          <p:cNvSpPr>
            <a:spLocks noGrp="1"/>
          </p:cNvSpPr>
          <p:nvPr>
            <p:ph type="body" sz="quarter" idx="11" hasCustomPrompt="1"/>
          </p:nvPr>
        </p:nvSpPr>
        <p:spPr>
          <a:xfrm>
            <a:off x="6811390" y="3912419"/>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23" name="Text Placeholder 22">
            <a:extLst>
              <a:ext uri="{FF2B5EF4-FFF2-40B4-BE49-F238E27FC236}">
                <a16:creationId xmlns:a16="http://schemas.microsoft.com/office/drawing/2014/main" id="{C8A6FE63-9A19-4471-837E-102F7C69EEFD}"/>
              </a:ext>
            </a:extLst>
          </p:cNvPr>
          <p:cNvSpPr>
            <a:spLocks noGrp="1"/>
          </p:cNvSpPr>
          <p:nvPr>
            <p:ph type="body" sz="quarter" idx="12" hasCustomPrompt="1"/>
          </p:nvPr>
        </p:nvSpPr>
        <p:spPr>
          <a:xfrm>
            <a:off x="6811390" y="4074989"/>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24" name="Text Placeholder 20">
            <a:extLst>
              <a:ext uri="{FF2B5EF4-FFF2-40B4-BE49-F238E27FC236}">
                <a16:creationId xmlns:a16="http://schemas.microsoft.com/office/drawing/2014/main" id="{D2FFAA9F-912F-4D43-8E52-009A0F004691}"/>
              </a:ext>
            </a:extLst>
          </p:cNvPr>
          <p:cNvSpPr>
            <a:spLocks noGrp="1"/>
          </p:cNvSpPr>
          <p:nvPr>
            <p:ph type="body" sz="quarter" idx="13" hasCustomPrompt="1"/>
          </p:nvPr>
        </p:nvSpPr>
        <p:spPr>
          <a:xfrm>
            <a:off x="9212460" y="3912419"/>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25" name="Text Placeholder 22">
            <a:extLst>
              <a:ext uri="{FF2B5EF4-FFF2-40B4-BE49-F238E27FC236}">
                <a16:creationId xmlns:a16="http://schemas.microsoft.com/office/drawing/2014/main" id="{320EAC49-E003-4D91-B362-59C642D854BA}"/>
              </a:ext>
            </a:extLst>
          </p:cNvPr>
          <p:cNvSpPr>
            <a:spLocks noGrp="1"/>
          </p:cNvSpPr>
          <p:nvPr>
            <p:ph type="body" sz="quarter" idx="14" hasCustomPrompt="1"/>
          </p:nvPr>
        </p:nvSpPr>
        <p:spPr>
          <a:xfrm>
            <a:off x="9212460" y="4074989"/>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26" name="Text Placeholder 20">
            <a:extLst>
              <a:ext uri="{FF2B5EF4-FFF2-40B4-BE49-F238E27FC236}">
                <a16:creationId xmlns:a16="http://schemas.microsoft.com/office/drawing/2014/main" id="{E57B773A-E0E0-492C-97A2-433EEF6238CF}"/>
              </a:ext>
            </a:extLst>
          </p:cNvPr>
          <p:cNvSpPr>
            <a:spLocks noGrp="1"/>
          </p:cNvSpPr>
          <p:nvPr>
            <p:ph type="body" sz="quarter" idx="15" hasCustomPrompt="1"/>
          </p:nvPr>
        </p:nvSpPr>
        <p:spPr>
          <a:xfrm>
            <a:off x="6811390" y="4469899"/>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27" name="Text Placeholder 22">
            <a:extLst>
              <a:ext uri="{FF2B5EF4-FFF2-40B4-BE49-F238E27FC236}">
                <a16:creationId xmlns:a16="http://schemas.microsoft.com/office/drawing/2014/main" id="{1A5638FC-B04C-4E0A-B76C-345C7E8D5E90}"/>
              </a:ext>
            </a:extLst>
          </p:cNvPr>
          <p:cNvSpPr>
            <a:spLocks noGrp="1"/>
          </p:cNvSpPr>
          <p:nvPr>
            <p:ph type="body" sz="quarter" idx="16" hasCustomPrompt="1"/>
          </p:nvPr>
        </p:nvSpPr>
        <p:spPr>
          <a:xfrm>
            <a:off x="6811390" y="4632469"/>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28" name="Text Placeholder 20">
            <a:extLst>
              <a:ext uri="{FF2B5EF4-FFF2-40B4-BE49-F238E27FC236}">
                <a16:creationId xmlns:a16="http://schemas.microsoft.com/office/drawing/2014/main" id="{CC50E0DB-CB67-4B7A-A6D3-D0329E687BB3}"/>
              </a:ext>
            </a:extLst>
          </p:cNvPr>
          <p:cNvSpPr>
            <a:spLocks noGrp="1"/>
          </p:cNvSpPr>
          <p:nvPr>
            <p:ph type="body" sz="quarter" idx="17" hasCustomPrompt="1"/>
          </p:nvPr>
        </p:nvSpPr>
        <p:spPr>
          <a:xfrm>
            <a:off x="9212460" y="4469899"/>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29" name="Text Placeholder 22">
            <a:extLst>
              <a:ext uri="{FF2B5EF4-FFF2-40B4-BE49-F238E27FC236}">
                <a16:creationId xmlns:a16="http://schemas.microsoft.com/office/drawing/2014/main" id="{47B70715-31B3-448E-A6B6-6F63808B2A71}"/>
              </a:ext>
            </a:extLst>
          </p:cNvPr>
          <p:cNvSpPr>
            <a:spLocks noGrp="1"/>
          </p:cNvSpPr>
          <p:nvPr>
            <p:ph type="body" sz="quarter" idx="18" hasCustomPrompt="1"/>
          </p:nvPr>
        </p:nvSpPr>
        <p:spPr>
          <a:xfrm>
            <a:off x="9212460" y="4632469"/>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1" name="Text Placeholder 30">
            <a:extLst>
              <a:ext uri="{FF2B5EF4-FFF2-40B4-BE49-F238E27FC236}">
                <a16:creationId xmlns:a16="http://schemas.microsoft.com/office/drawing/2014/main" id="{302B7CA0-A557-4BF7-A15C-98D10E2F8C58}"/>
              </a:ext>
            </a:extLst>
          </p:cNvPr>
          <p:cNvSpPr>
            <a:spLocks noGrp="1"/>
          </p:cNvSpPr>
          <p:nvPr>
            <p:ph type="body" sz="quarter" idx="19" hasCustomPrompt="1"/>
          </p:nvPr>
        </p:nvSpPr>
        <p:spPr>
          <a:xfrm>
            <a:off x="6811390" y="5369052"/>
            <a:ext cx="2286000" cy="155448"/>
          </a:xfrm>
        </p:spPr>
        <p:txBody>
          <a:bodyPr/>
          <a:lstStyle>
            <a:lvl1pPr marL="0" indent="0">
              <a:spcAft>
                <a:spcPts val="0"/>
              </a:spcAft>
              <a:buNone/>
              <a:defRPr sz="1000" b="1">
                <a:solidFill>
                  <a:schemeClr val="bg1"/>
                </a:solidFill>
              </a:defRPr>
            </a:lvl1pPr>
          </a:lstStyle>
          <a:p>
            <a:pPr lvl="0"/>
            <a:r>
              <a:rPr lang="en-US" dirty="0"/>
              <a:t>Month xx, 20xx</a:t>
            </a:r>
          </a:p>
        </p:txBody>
      </p:sp>
      <p:sp>
        <p:nvSpPr>
          <p:cNvPr id="16" name="Text Placeholder 2">
            <a:extLst>
              <a:ext uri="{FF2B5EF4-FFF2-40B4-BE49-F238E27FC236}">
                <a16:creationId xmlns:a16="http://schemas.microsoft.com/office/drawing/2014/main" id="{3A85BFD3-2D5D-FC4B-ACDF-929C9D7A1918}"/>
              </a:ext>
            </a:extLst>
          </p:cNvPr>
          <p:cNvSpPr>
            <a:spLocks noGrp="1"/>
          </p:cNvSpPr>
          <p:nvPr>
            <p:ph type="body" idx="1" hasCustomPrompt="1"/>
          </p:nvPr>
        </p:nvSpPr>
        <p:spPr>
          <a:xfrm>
            <a:off x="6811390" y="1600200"/>
            <a:ext cx="4270248" cy="1087755"/>
          </a:xfrm>
        </p:spPr>
        <p:txBody>
          <a:bodyPr anchor="b" anchorCtr="0"/>
          <a:lstStyle>
            <a:lvl1pPr marL="0" indent="0">
              <a:lnSpc>
                <a:spcPts val="4200"/>
              </a:lnSpc>
              <a:spcBef>
                <a:spcPts val="0"/>
              </a:spcBef>
              <a:spcAft>
                <a:spcPts val="0"/>
              </a:spcAft>
              <a:buNone/>
              <a:defRPr sz="42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presentation title</a:t>
            </a:r>
          </a:p>
        </p:txBody>
      </p:sp>
      <p:sp>
        <p:nvSpPr>
          <p:cNvPr id="18" name="Title 1">
            <a:extLst>
              <a:ext uri="{FF2B5EF4-FFF2-40B4-BE49-F238E27FC236}">
                <a16:creationId xmlns:a16="http://schemas.microsoft.com/office/drawing/2014/main" id="{6AC6AA07-80B4-264C-B833-73580D61496B}"/>
              </a:ext>
            </a:extLst>
          </p:cNvPr>
          <p:cNvSpPr>
            <a:spLocks noGrp="1"/>
          </p:cNvSpPr>
          <p:nvPr>
            <p:ph type="ctrTitle" hasCustomPrompt="1"/>
          </p:nvPr>
        </p:nvSpPr>
        <p:spPr>
          <a:xfrm>
            <a:off x="6811390" y="2809734"/>
            <a:ext cx="4270248" cy="543066"/>
          </a:xfrm>
        </p:spPr>
        <p:txBody>
          <a:bodyPr anchor="t" anchorCtr="0">
            <a:noAutofit/>
          </a:bodyPr>
          <a:lstStyle>
            <a:lvl1pPr>
              <a:lnSpc>
                <a:spcPct val="100000"/>
              </a:lnSpc>
              <a:spcBef>
                <a:spcPts val="0"/>
              </a:spcBef>
              <a:defRPr sz="1700" b="1" kern="400" baseline="0">
                <a:solidFill>
                  <a:schemeClr val="bg1"/>
                </a:solidFill>
                <a:latin typeface="Georgia" panose="02040502050405020303" pitchFamily="18" charset="0"/>
              </a:defRPr>
            </a:lvl1pPr>
          </a:lstStyle>
          <a:p>
            <a:r>
              <a:rPr lang="en-US" dirty="0"/>
              <a:t>Click to edit subtitle</a:t>
            </a:r>
          </a:p>
        </p:txBody>
      </p:sp>
    </p:spTree>
    <p:extLst>
      <p:ext uri="{BB962C8B-B14F-4D97-AF65-F5344CB8AC3E}">
        <p14:creationId xmlns:p14="http://schemas.microsoft.com/office/powerpoint/2010/main" val="1424329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 Teal">
    <p:bg>
      <p:bgPr>
        <a:solidFill>
          <a:srgbClr val="5DCAB9"/>
        </a:solidFill>
        <a:effectLst/>
      </p:bgPr>
    </p:bg>
    <p:spTree>
      <p:nvGrpSpPr>
        <p:cNvPr id="1" name=""/>
        <p:cNvGrpSpPr/>
        <p:nvPr/>
      </p:nvGrpSpPr>
      <p:grpSpPr>
        <a:xfrm>
          <a:off x="0" y="0"/>
          <a:ext cx="0" cy="0"/>
          <a:chOff x="0" y="0"/>
          <a:chExt cx="0" cy="0"/>
        </a:xfrm>
      </p:grpSpPr>
      <p:sp>
        <p:nvSpPr>
          <p:cNvPr id="17" name="Text Placeholder 10">
            <a:extLst>
              <a:ext uri="{FF2B5EF4-FFF2-40B4-BE49-F238E27FC236}">
                <a16:creationId xmlns:a16="http://schemas.microsoft.com/office/drawing/2014/main" id="{4C9B3DCA-FD59-47A1-82B6-730D2AF283C7}"/>
              </a:ext>
            </a:extLst>
          </p:cNvPr>
          <p:cNvSpPr>
            <a:spLocks noGrp="1"/>
          </p:cNvSpPr>
          <p:nvPr>
            <p:ph type="body" sz="quarter" idx="25" hasCustomPrompt="1"/>
          </p:nvPr>
        </p:nvSpPr>
        <p:spPr>
          <a:xfrm>
            <a:off x="6281928" y="573313"/>
            <a:ext cx="5330952" cy="5394960"/>
          </a:xfrm>
          <a:solidFill>
            <a:srgbClr val="00747B"/>
          </a:solidFill>
        </p:spPr>
        <p:txBody>
          <a:bodyPr/>
          <a:lstStyle>
            <a:lvl1pPr marL="0" indent="0">
              <a:buNone/>
              <a:defRPr/>
            </a:lvl1pPr>
          </a:lstStyle>
          <a:p>
            <a:pPr lvl="0"/>
            <a:r>
              <a:rPr lang="en-US" dirty="0"/>
              <a:t> </a:t>
            </a:r>
          </a:p>
        </p:txBody>
      </p:sp>
      <p:pic>
        <p:nvPicPr>
          <p:cNvPr id="9" name="Picture 8">
            <a:extLst>
              <a:ext uri="{FF2B5EF4-FFF2-40B4-BE49-F238E27FC236}">
                <a16:creationId xmlns:a16="http://schemas.microsoft.com/office/drawing/2014/main" id="{4FAAA8F2-B1CD-4C8B-9291-A6FD6271475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72239" y="571500"/>
            <a:ext cx="1389888" cy="441314"/>
          </a:xfrm>
          <a:prstGeom prst="rect">
            <a:avLst/>
          </a:prstGeom>
        </p:spPr>
      </p:pic>
      <p:sp>
        <p:nvSpPr>
          <p:cNvPr id="4" name="Text Placeholder 3">
            <a:extLst>
              <a:ext uri="{FF2B5EF4-FFF2-40B4-BE49-F238E27FC236}">
                <a16:creationId xmlns:a16="http://schemas.microsoft.com/office/drawing/2014/main" id="{5582D39B-10E4-4D0A-BB54-776D60C46D74}"/>
              </a:ext>
            </a:extLst>
          </p:cNvPr>
          <p:cNvSpPr>
            <a:spLocks noGrp="1"/>
          </p:cNvSpPr>
          <p:nvPr>
            <p:ph type="body" sz="quarter" idx="10" hasCustomPrompt="1"/>
          </p:nvPr>
        </p:nvSpPr>
        <p:spPr>
          <a:xfrm>
            <a:off x="6814952" y="1087755"/>
            <a:ext cx="4270248" cy="155448"/>
          </a:xfrm>
        </p:spPr>
        <p:txBody>
          <a:bodyPr/>
          <a:lstStyle>
            <a:lvl1pPr marL="0" indent="0">
              <a:spcAft>
                <a:spcPts val="0"/>
              </a:spcAft>
              <a:buNone/>
              <a:defRPr sz="1000" b="1" cap="all" baseline="0">
                <a:solidFill>
                  <a:schemeClr val="bg1"/>
                </a:solidFill>
              </a:defRPr>
            </a:lvl1pPr>
          </a:lstStyle>
          <a:p>
            <a:pPr lvl="0"/>
            <a:r>
              <a:rPr lang="en-US" dirty="0"/>
              <a:t>[Click to edit program name, if needed]</a:t>
            </a:r>
          </a:p>
        </p:txBody>
      </p:sp>
      <p:sp>
        <p:nvSpPr>
          <p:cNvPr id="21" name="Text Placeholder 20">
            <a:extLst>
              <a:ext uri="{FF2B5EF4-FFF2-40B4-BE49-F238E27FC236}">
                <a16:creationId xmlns:a16="http://schemas.microsoft.com/office/drawing/2014/main" id="{4F0646D4-310F-4A27-BAF4-6ABA1CC70A47}"/>
              </a:ext>
            </a:extLst>
          </p:cNvPr>
          <p:cNvSpPr>
            <a:spLocks noGrp="1"/>
          </p:cNvSpPr>
          <p:nvPr>
            <p:ph type="body" sz="quarter" idx="11" hasCustomPrompt="1"/>
          </p:nvPr>
        </p:nvSpPr>
        <p:spPr>
          <a:xfrm>
            <a:off x="6811390" y="3912419"/>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23" name="Text Placeholder 22">
            <a:extLst>
              <a:ext uri="{FF2B5EF4-FFF2-40B4-BE49-F238E27FC236}">
                <a16:creationId xmlns:a16="http://schemas.microsoft.com/office/drawing/2014/main" id="{C8A6FE63-9A19-4471-837E-102F7C69EEFD}"/>
              </a:ext>
            </a:extLst>
          </p:cNvPr>
          <p:cNvSpPr>
            <a:spLocks noGrp="1"/>
          </p:cNvSpPr>
          <p:nvPr>
            <p:ph type="body" sz="quarter" idx="12" hasCustomPrompt="1"/>
          </p:nvPr>
        </p:nvSpPr>
        <p:spPr>
          <a:xfrm>
            <a:off x="6811390" y="4074989"/>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24" name="Text Placeholder 20">
            <a:extLst>
              <a:ext uri="{FF2B5EF4-FFF2-40B4-BE49-F238E27FC236}">
                <a16:creationId xmlns:a16="http://schemas.microsoft.com/office/drawing/2014/main" id="{D2FFAA9F-912F-4D43-8E52-009A0F004691}"/>
              </a:ext>
            </a:extLst>
          </p:cNvPr>
          <p:cNvSpPr>
            <a:spLocks noGrp="1"/>
          </p:cNvSpPr>
          <p:nvPr>
            <p:ph type="body" sz="quarter" idx="13" hasCustomPrompt="1"/>
          </p:nvPr>
        </p:nvSpPr>
        <p:spPr>
          <a:xfrm>
            <a:off x="9212460" y="3912419"/>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25" name="Text Placeholder 22">
            <a:extLst>
              <a:ext uri="{FF2B5EF4-FFF2-40B4-BE49-F238E27FC236}">
                <a16:creationId xmlns:a16="http://schemas.microsoft.com/office/drawing/2014/main" id="{320EAC49-E003-4D91-B362-59C642D854BA}"/>
              </a:ext>
            </a:extLst>
          </p:cNvPr>
          <p:cNvSpPr>
            <a:spLocks noGrp="1"/>
          </p:cNvSpPr>
          <p:nvPr>
            <p:ph type="body" sz="quarter" idx="14" hasCustomPrompt="1"/>
          </p:nvPr>
        </p:nvSpPr>
        <p:spPr>
          <a:xfrm>
            <a:off x="9212460" y="4074989"/>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26" name="Text Placeholder 20">
            <a:extLst>
              <a:ext uri="{FF2B5EF4-FFF2-40B4-BE49-F238E27FC236}">
                <a16:creationId xmlns:a16="http://schemas.microsoft.com/office/drawing/2014/main" id="{E57B773A-E0E0-492C-97A2-433EEF6238CF}"/>
              </a:ext>
            </a:extLst>
          </p:cNvPr>
          <p:cNvSpPr>
            <a:spLocks noGrp="1"/>
          </p:cNvSpPr>
          <p:nvPr>
            <p:ph type="body" sz="quarter" idx="15" hasCustomPrompt="1"/>
          </p:nvPr>
        </p:nvSpPr>
        <p:spPr>
          <a:xfrm>
            <a:off x="6811390" y="4469899"/>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27" name="Text Placeholder 22">
            <a:extLst>
              <a:ext uri="{FF2B5EF4-FFF2-40B4-BE49-F238E27FC236}">
                <a16:creationId xmlns:a16="http://schemas.microsoft.com/office/drawing/2014/main" id="{1A5638FC-B04C-4E0A-B76C-345C7E8D5E90}"/>
              </a:ext>
            </a:extLst>
          </p:cNvPr>
          <p:cNvSpPr>
            <a:spLocks noGrp="1"/>
          </p:cNvSpPr>
          <p:nvPr>
            <p:ph type="body" sz="quarter" idx="16" hasCustomPrompt="1"/>
          </p:nvPr>
        </p:nvSpPr>
        <p:spPr>
          <a:xfrm>
            <a:off x="6811390" y="4632469"/>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28" name="Text Placeholder 20">
            <a:extLst>
              <a:ext uri="{FF2B5EF4-FFF2-40B4-BE49-F238E27FC236}">
                <a16:creationId xmlns:a16="http://schemas.microsoft.com/office/drawing/2014/main" id="{CC50E0DB-CB67-4B7A-A6D3-D0329E687BB3}"/>
              </a:ext>
            </a:extLst>
          </p:cNvPr>
          <p:cNvSpPr>
            <a:spLocks noGrp="1"/>
          </p:cNvSpPr>
          <p:nvPr>
            <p:ph type="body" sz="quarter" idx="17" hasCustomPrompt="1"/>
          </p:nvPr>
        </p:nvSpPr>
        <p:spPr>
          <a:xfrm>
            <a:off x="9212460" y="4469899"/>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29" name="Text Placeholder 22">
            <a:extLst>
              <a:ext uri="{FF2B5EF4-FFF2-40B4-BE49-F238E27FC236}">
                <a16:creationId xmlns:a16="http://schemas.microsoft.com/office/drawing/2014/main" id="{47B70715-31B3-448E-A6B6-6F63808B2A71}"/>
              </a:ext>
            </a:extLst>
          </p:cNvPr>
          <p:cNvSpPr>
            <a:spLocks noGrp="1"/>
          </p:cNvSpPr>
          <p:nvPr>
            <p:ph type="body" sz="quarter" idx="18" hasCustomPrompt="1"/>
          </p:nvPr>
        </p:nvSpPr>
        <p:spPr>
          <a:xfrm>
            <a:off x="9212460" y="4632469"/>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1" name="Text Placeholder 30">
            <a:extLst>
              <a:ext uri="{FF2B5EF4-FFF2-40B4-BE49-F238E27FC236}">
                <a16:creationId xmlns:a16="http://schemas.microsoft.com/office/drawing/2014/main" id="{302B7CA0-A557-4BF7-A15C-98D10E2F8C58}"/>
              </a:ext>
            </a:extLst>
          </p:cNvPr>
          <p:cNvSpPr>
            <a:spLocks noGrp="1"/>
          </p:cNvSpPr>
          <p:nvPr>
            <p:ph type="body" sz="quarter" idx="19" hasCustomPrompt="1"/>
          </p:nvPr>
        </p:nvSpPr>
        <p:spPr>
          <a:xfrm>
            <a:off x="6811390" y="5369052"/>
            <a:ext cx="2286000" cy="155448"/>
          </a:xfrm>
        </p:spPr>
        <p:txBody>
          <a:bodyPr/>
          <a:lstStyle>
            <a:lvl1pPr marL="0" indent="0">
              <a:spcAft>
                <a:spcPts val="0"/>
              </a:spcAft>
              <a:buNone/>
              <a:defRPr sz="1000" b="1">
                <a:solidFill>
                  <a:schemeClr val="bg1"/>
                </a:solidFill>
              </a:defRPr>
            </a:lvl1pPr>
          </a:lstStyle>
          <a:p>
            <a:pPr lvl="0"/>
            <a:r>
              <a:rPr lang="en-US" dirty="0"/>
              <a:t>Month xx, 20xx</a:t>
            </a:r>
          </a:p>
        </p:txBody>
      </p:sp>
      <p:sp>
        <p:nvSpPr>
          <p:cNvPr id="16" name="Text Placeholder 2">
            <a:extLst>
              <a:ext uri="{FF2B5EF4-FFF2-40B4-BE49-F238E27FC236}">
                <a16:creationId xmlns:a16="http://schemas.microsoft.com/office/drawing/2014/main" id="{B81DC6E1-9E30-7A4C-B1FC-9D31EE9157C9}"/>
              </a:ext>
            </a:extLst>
          </p:cNvPr>
          <p:cNvSpPr>
            <a:spLocks noGrp="1"/>
          </p:cNvSpPr>
          <p:nvPr>
            <p:ph type="body" idx="1" hasCustomPrompt="1"/>
          </p:nvPr>
        </p:nvSpPr>
        <p:spPr>
          <a:xfrm>
            <a:off x="6811390" y="1600200"/>
            <a:ext cx="4270248" cy="1087755"/>
          </a:xfrm>
        </p:spPr>
        <p:txBody>
          <a:bodyPr anchor="b" anchorCtr="0"/>
          <a:lstStyle>
            <a:lvl1pPr marL="0" indent="0">
              <a:lnSpc>
                <a:spcPts val="4200"/>
              </a:lnSpc>
              <a:spcBef>
                <a:spcPts val="0"/>
              </a:spcBef>
              <a:spcAft>
                <a:spcPts val="0"/>
              </a:spcAft>
              <a:buNone/>
              <a:defRPr sz="42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presentation title</a:t>
            </a:r>
          </a:p>
        </p:txBody>
      </p:sp>
      <p:sp>
        <p:nvSpPr>
          <p:cNvPr id="18" name="Title 1">
            <a:extLst>
              <a:ext uri="{FF2B5EF4-FFF2-40B4-BE49-F238E27FC236}">
                <a16:creationId xmlns:a16="http://schemas.microsoft.com/office/drawing/2014/main" id="{F911942B-4648-FC44-8C38-4E444117367B}"/>
              </a:ext>
            </a:extLst>
          </p:cNvPr>
          <p:cNvSpPr>
            <a:spLocks noGrp="1"/>
          </p:cNvSpPr>
          <p:nvPr>
            <p:ph type="ctrTitle" hasCustomPrompt="1"/>
          </p:nvPr>
        </p:nvSpPr>
        <p:spPr>
          <a:xfrm>
            <a:off x="6811390" y="2809734"/>
            <a:ext cx="4270248" cy="543066"/>
          </a:xfrm>
        </p:spPr>
        <p:txBody>
          <a:bodyPr anchor="t" anchorCtr="0">
            <a:noAutofit/>
          </a:bodyPr>
          <a:lstStyle>
            <a:lvl1pPr>
              <a:lnSpc>
                <a:spcPct val="100000"/>
              </a:lnSpc>
              <a:spcBef>
                <a:spcPts val="0"/>
              </a:spcBef>
              <a:defRPr sz="1700" b="1" kern="400" baseline="0">
                <a:solidFill>
                  <a:schemeClr val="bg1"/>
                </a:solidFill>
                <a:latin typeface="Georgia" panose="02040502050405020303" pitchFamily="18" charset="0"/>
              </a:defRPr>
            </a:lvl1pPr>
          </a:lstStyle>
          <a:p>
            <a:r>
              <a:rPr lang="en-US" dirty="0"/>
              <a:t>Click to edit subtitle</a:t>
            </a:r>
          </a:p>
        </p:txBody>
      </p:sp>
    </p:spTree>
    <p:extLst>
      <p:ext uri="{BB962C8B-B14F-4D97-AF65-F5344CB8AC3E}">
        <p14:creationId xmlns:p14="http://schemas.microsoft.com/office/powerpoint/2010/main" val="508425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 Yellow">
    <p:bg>
      <p:bgPr>
        <a:solidFill>
          <a:schemeClr val="accent5"/>
        </a:solidFill>
        <a:effectLst/>
      </p:bgPr>
    </p:bg>
    <p:spTree>
      <p:nvGrpSpPr>
        <p:cNvPr id="1" name=""/>
        <p:cNvGrpSpPr/>
        <p:nvPr/>
      </p:nvGrpSpPr>
      <p:grpSpPr>
        <a:xfrm>
          <a:off x="0" y="0"/>
          <a:ext cx="0" cy="0"/>
          <a:chOff x="0" y="0"/>
          <a:chExt cx="0" cy="0"/>
        </a:xfrm>
      </p:grpSpPr>
      <p:sp>
        <p:nvSpPr>
          <p:cNvPr id="17" name="Text Placeholder 10">
            <a:extLst>
              <a:ext uri="{FF2B5EF4-FFF2-40B4-BE49-F238E27FC236}">
                <a16:creationId xmlns:a16="http://schemas.microsoft.com/office/drawing/2014/main" id="{4C9B3DCA-FD59-47A1-82B6-730D2AF283C7}"/>
              </a:ext>
            </a:extLst>
          </p:cNvPr>
          <p:cNvSpPr>
            <a:spLocks noGrp="1"/>
          </p:cNvSpPr>
          <p:nvPr>
            <p:ph type="body" sz="quarter" idx="25" hasCustomPrompt="1"/>
          </p:nvPr>
        </p:nvSpPr>
        <p:spPr>
          <a:xfrm>
            <a:off x="6281928" y="573313"/>
            <a:ext cx="5330952" cy="5394960"/>
          </a:xfrm>
          <a:solidFill>
            <a:schemeClr val="accent2"/>
          </a:solidFill>
        </p:spPr>
        <p:txBody>
          <a:bodyPr/>
          <a:lstStyle>
            <a:lvl1pPr marL="0" indent="0">
              <a:buNone/>
              <a:defRPr/>
            </a:lvl1pPr>
          </a:lstStyle>
          <a:p>
            <a:pPr lvl="0"/>
            <a:r>
              <a:rPr lang="en-US" dirty="0"/>
              <a:t> </a:t>
            </a:r>
          </a:p>
        </p:txBody>
      </p:sp>
      <p:pic>
        <p:nvPicPr>
          <p:cNvPr id="9" name="Picture 8">
            <a:extLst>
              <a:ext uri="{FF2B5EF4-FFF2-40B4-BE49-F238E27FC236}">
                <a16:creationId xmlns:a16="http://schemas.microsoft.com/office/drawing/2014/main" id="{4FAAA8F2-B1CD-4C8B-9291-A6FD6271475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72239" y="571500"/>
            <a:ext cx="1389888" cy="441314"/>
          </a:xfrm>
          <a:prstGeom prst="rect">
            <a:avLst/>
          </a:prstGeom>
        </p:spPr>
      </p:pic>
      <p:sp>
        <p:nvSpPr>
          <p:cNvPr id="4" name="Text Placeholder 3">
            <a:extLst>
              <a:ext uri="{FF2B5EF4-FFF2-40B4-BE49-F238E27FC236}">
                <a16:creationId xmlns:a16="http://schemas.microsoft.com/office/drawing/2014/main" id="{5582D39B-10E4-4D0A-BB54-776D60C46D74}"/>
              </a:ext>
            </a:extLst>
          </p:cNvPr>
          <p:cNvSpPr>
            <a:spLocks noGrp="1"/>
          </p:cNvSpPr>
          <p:nvPr>
            <p:ph type="body" sz="quarter" idx="10" hasCustomPrompt="1"/>
          </p:nvPr>
        </p:nvSpPr>
        <p:spPr>
          <a:xfrm>
            <a:off x="6814952" y="1087755"/>
            <a:ext cx="4270248" cy="155448"/>
          </a:xfrm>
        </p:spPr>
        <p:txBody>
          <a:bodyPr/>
          <a:lstStyle>
            <a:lvl1pPr marL="0" indent="0">
              <a:spcAft>
                <a:spcPts val="0"/>
              </a:spcAft>
              <a:buNone/>
              <a:defRPr sz="1000" b="1" cap="all" baseline="0">
                <a:solidFill>
                  <a:schemeClr val="bg1"/>
                </a:solidFill>
              </a:defRPr>
            </a:lvl1pPr>
          </a:lstStyle>
          <a:p>
            <a:pPr lvl="0"/>
            <a:r>
              <a:rPr lang="en-US" dirty="0"/>
              <a:t>[Click to edit program name, if needed]</a:t>
            </a:r>
          </a:p>
        </p:txBody>
      </p:sp>
      <p:sp>
        <p:nvSpPr>
          <p:cNvPr id="21" name="Text Placeholder 20">
            <a:extLst>
              <a:ext uri="{FF2B5EF4-FFF2-40B4-BE49-F238E27FC236}">
                <a16:creationId xmlns:a16="http://schemas.microsoft.com/office/drawing/2014/main" id="{4F0646D4-310F-4A27-BAF4-6ABA1CC70A47}"/>
              </a:ext>
            </a:extLst>
          </p:cNvPr>
          <p:cNvSpPr>
            <a:spLocks noGrp="1"/>
          </p:cNvSpPr>
          <p:nvPr>
            <p:ph type="body" sz="quarter" idx="11" hasCustomPrompt="1"/>
          </p:nvPr>
        </p:nvSpPr>
        <p:spPr>
          <a:xfrm>
            <a:off x="6811390" y="3912419"/>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23" name="Text Placeholder 22">
            <a:extLst>
              <a:ext uri="{FF2B5EF4-FFF2-40B4-BE49-F238E27FC236}">
                <a16:creationId xmlns:a16="http://schemas.microsoft.com/office/drawing/2014/main" id="{C8A6FE63-9A19-4471-837E-102F7C69EEFD}"/>
              </a:ext>
            </a:extLst>
          </p:cNvPr>
          <p:cNvSpPr>
            <a:spLocks noGrp="1"/>
          </p:cNvSpPr>
          <p:nvPr>
            <p:ph type="body" sz="quarter" idx="12" hasCustomPrompt="1"/>
          </p:nvPr>
        </p:nvSpPr>
        <p:spPr>
          <a:xfrm>
            <a:off x="6811390" y="4074989"/>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24" name="Text Placeholder 20">
            <a:extLst>
              <a:ext uri="{FF2B5EF4-FFF2-40B4-BE49-F238E27FC236}">
                <a16:creationId xmlns:a16="http://schemas.microsoft.com/office/drawing/2014/main" id="{D2FFAA9F-912F-4D43-8E52-009A0F004691}"/>
              </a:ext>
            </a:extLst>
          </p:cNvPr>
          <p:cNvSpPr>
            <a:spLocks noGrp="1"/>
          </p:cNvSpPr>
          <p:nvPr>
            <p:ph type="body" sz="quarter" idx="13" hasCustomPrompt="1"/>
          </p:nvPr>
        </p:nvSpPr>
        <p:spPr>
          <a:xfrm>
            <a:off x="9212460" y="3912419"/>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25" name="Text Placeholder 22">
            <a:extLst>
              <a:ext uri="{FF2B5EF4-FFF2-40B4-BE49-F238E27FC236}">
                <a16:creationId xmlns:a16="http://schemas.microsoft.com/office/drawing/2014/main" id="{320EAC49-E003-4D91-B362-59C642D854BA}"/>
              </a:ext>
            </a:extLst>
          </p:cNvPr>
          <p:cNvSpPr>
            <a:spLocks noGrp="1"/>
          </p:cNvSpPr>
          <p:nvPr>
            <p:ph type="body" sz="quarter" idx="14" hasCustomPrompt="1"/>
          </p:nvPr>
        </p:nvSpPr>
        <p:spPr>
          <a:xfrm>
            <a:off x="9212460" y="4074989"/>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26" name="Text Placeholder 20">
            <a:extLst>
              <a:ext uri="{FF2B5EF4-FFF2-40B4-BE49-F238E27FC236}">
                <a16:creationId xmlns:a16="http://schemas.microsoft.com/office/drawing/2014/main" id="{E57B773A-E0E0-492C-97A2-433EEF6238CF}"/>
              </a:ext>
            </a:extLst>
          </p:cNvPr>
          <p:cNvSpPr>
            <a:spLocks noGrp="1"/>
          </p:cNvSpPr>
          <p:nvPr>
            <p:ph type="body" sz="quarter" idx="15" hasCustomPrompt="1"/>
          </p:nvPr>
        </p:nvSpPr>
        <p:spPr>
          <a:xfrm>
            <a:off x="6811390" y="4469899"/>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27" name="Text Placeholder 22">
            <a:extLst>
              <a:ext uri="{FF2B5EF4-FFF2-40B4-BE49-F238E27FC236}">
                <a16:creationId xmlns:a16="http://schemas.microsoft.com/office/drawing/2014/main" id="{1A5638FC-B04C-4E0A-B76C-345C7E8D5E90}"/>
              </a:ext>
            </a:extLst>
          </p:cNvPr>
          <p:cNvSpPr>
            <a:spLocks noGrp="1"/>
          </p:cNvSpPr>
          <p:nvPr>
            <p:ph type="body" sz="quarter" idx="16" hasCustomPrompt="1"/>
          </p:nvPr>
        </p:nvSpPr>
        <p:spPr>
          <a:xfrm>
            <a:off x="6811390" y="4632469"/>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28" name="Text Placeholder 20">
            <a:extLst>
              <a:ext uri="{FF2B5EF4-FFF2-40B4-BE49-F238E27FC236}">
                <a16:creationId xmlns:a16="http://schemas.microsoft.com/office/drawing/2014/main" id="{CC50E0DB-CB67-4B7A-A6D3-D0329E687BB3}"/>
              </a:ext>
            </a:extLst>
          </p:cNvPr>
          <p:cNvSpPr>
            <a:spLocks noGrp="1"/>
          </p:cNvSpPr>
          <p:nvPr>
            <p:ph type="body" sz="quarter" idx="17" hasCustomPrompt="1"/>
          </p:nvPr>
        </p:nvSpPr>
        <p:spPr>
          <a:xfrm>
            <a:off x="9212460" y="4469899"/>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29" name="Text Placeholder 22">
            <a:extLst>
              <a:ext uri="{FF2B5EF4-FFF2-40B4-BE49-F238E27FC236}">
                <a16:creationId xmlns:a16="http://schemas.microsoft.com/office/drawing/2014/main" id="{47B70715-31B3-448E-A6B6-6F63808B2A71}"/>
              </a:ext>
            </a:extLst>
          </p:cNvPr>
          <p:cNvSpPr>
            <a:spLocks noGrp="1"/>
          </p:cNvSpPr>
          <p:nvPr>
            <p:ph type="body" sz="quarter" idx="18" hasCustomPrompt="1"/>
          </p:nvPr>
        </p:nvSpPr>
        <p:spPr>
          <a:xfrm>
            <a:off x="9212460" y="4632469"/>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1" name="Text Placeholder 30">
            <a:extLst>
              <a:ext uri="{FF2B5EF4-FFF2-40B4-BE49-F238E27FC236}">
                <a16:creationId xmlns:a16="http://schemas.microsoft.com/office/drawing/2014/main" id="{302B7CA0-A557-4BF7-A15C-98D10E2F8C58}"/>
              </a:ext>
            </a:extLst>
          </p:cNvPr>
          <p:cNvSpPr>
            <a:spLocks noGrp="1"/>
          </p:cNvSpPr>
          <p:nvPr>
            <p:ph type="body" sz="quarter" idx="19" hasCustomPrompt="1"/>
          </p:nvPr>
        </p:nvSpPr>
        <p:spPr>
          <a:xfrm>
            <a:off x="6811390" y="5369052"/>
            <a:ext cx="2286000" cy="155448"/>
          </a:xfrm>
        </p:spPr>
        <p:txBody>
          <a:bodyPr/>
          <a:lstStyle>
            <a:lvl1pPr marL="0" indent="0">
              <a:spcAft>
                <a:spcPts val="0"/>
              </a:spcAft>
              <a:buNone/>
              <a:defRPr sz="1000" b="1">
                <a:solidFill>
                  <a:schemeClr val="bg1"/>
                </a:solidFill>
              </a:defRPr>
            </a:lvl1pPr>
          </a:lstStyle>
          <a:p>
            <a:pPr lvl="0"/>
            <a:r>
              <a:rPr lang="en-US" dirty="0"/>
              <a:t>Month xx, 20xx</a:t>
            </a:r>
          </a:p>
        </p:txBody>
      </p:sp>
      <p:sp>
        <p:nvSpPr>
          <p:cNvPr id="16" name="Text Placeholder 2">
            <a:extLst>
              <a:ext uri="{FF2B5EF4-FFF2-40B4-BE49-F238E27FC236}">
                <a16:creationId xmlns:a16="http://schemas.microsoft.com/office/drawing/2014/main" id="{7F76F52D-E4A7-3148-87F5-3768C15D4DB8}"/>
              </a:ext>
            </a:extLst>
          </p:cNvPr>
          <p:cNvSpPr>
            <a:spLocks noGrp="1"/>
          </p:cNvSpPr>
          <p:nvPr>
            <p:ph type="body" idx="1" hasCustomPrompt="1"/>
          </p:nvPr>
        </p:nvSpPr>
        <p:spPr>
          <a:xfrm>
            <a:off x="6811390" y="1600200"/>
            <a:ext cx="4270248" cy="1087755"/>
          </a:xfrm>
        </p:spPr>
        <p:txBody>
          <a:bodyPr anchor="b" anchorCtr="0"/>
          <a:lstStyle>
            <a:lvl1pPr marL="0" indent="0">
              <a:lnSpc>
                <a:spcPts val="4200"/>
              </a:lnSpc>
              <a:spcBef>
                <a:spcPts val="0"/>
              </a:spcBef>
              <a:spcAft>
                <a:spcPts val="0"/>
              </a:spcAft>
              <a:buNone/>
              <a:defRPr sz="42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presentation title</a:t>
            </a:r>
          </a:p>
        </p:txBody>
      </p:sp>
      <p:sp>
        <p:nvSpPr>
          <p:cNvPr id="18" name="Title 1">
            <a:extLst>
              <a:ext uri="{FF2B5EF4-FFF2-40B4-BE49-F238E27FC236}">
                <a16:creationId xmlns:a16="http://schemas.microsoft.com/office/drawing/2014/main" id="{C7EEE3BB-6208-1241-9191-5273863EAAEC}"/>
              </a:ext>
            </a:extLst>
          </p:cNvPr>
          <p:cNvSpPr>
            <a:spLocks noGrp="1"/>
          </p:cNvSpPr>
          <p:nvPr>
            <p:ph type="ctrTitle" hasCustomPrompt="1"/>
          </p:nvPr>
        </p:nvSpPr>
        <p:spPr>
          <a:xfrm>
            <a:off x="6811390" y="2809734"/>
            <a:ext cx="4270248" cy="543066"/>
          </a:xfrm>
        </p:spPr>
        <p:txBody>
          <a:bodyPr anchor="t" anchorCtr="0">
            <a:noAutofit/>
          </a:bodyPr>
          <a:lstStyle>
            <a:lvl1pPr>
              <a:lnSpc>
                <a:spcPct val="100000"/>
              </a:lnSpc>
              <a:spcBef>
                <a:spcPts val="0"/>
              </a:spcBef>
              <a:defRPr sz="1700" b="1" kern="400" baseline="0">
                <a:solidFill>
                  <a:schemeClr val="bg1"/>
                </a:solidFill>
                <a:latin typeface="Georgia" panose="02040502050405020303" pitchFamily="18" charset="0"/>
              </a:defRPr>
            </a:lvl1pPr>
          </a:lstStyle>
          <a:p>
            <a:r>
              <a:rPr lang="en-US" dirty="0"/>
              <a:t>Click to edit subtitle</a:t>
            </a:r>
          </a:p>
        </p:txBody>
      </p:sp>
    </p:spTree>
    <p:extLst>
      <p:ext uri="{BB962C8B-B14F-4D97-AF65-F5344CB8AC3E}">
        <p14:creationId xmlns:p14="http://schemas.microsoft.com/office/powerpoint/2010/main" val="2037748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p:txBody>
          <a:bodyPr/>
          <a:lstStyle>
            <a:lvl1pPr>
              <a:defRPr/>
            </a:lvl1pPr>
          </a:lstStyle>
          <a:p>
            <a:r>
              <a:rPr lang="en-US" dirty="0"/>
              <a:t>Click to enter 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1526418"/>
            <a:ext cx="3695700" cy="4663440"/>
          </a:xfrm>
        </p:spPr>
        <p:txBody>
          <a:bodyPr/>
          <a:lstStyle>
            <a:lvl1pPr marL="301752" indent="-301752">
              <a:spcBef>
                <a:spcPts val="600"/>
              </a:spcBef>
              <a:spcAft>
                <a:spcPts val="200"/>
              </a:spcAft>
              <a:buClr>
                <a:schemeClr val="accent1"/>
              </a:buClr>
              <a:buFont typeface="+mj-lt"/>
              <a:buAutoNum type="arabicPeriod"/>
              <a:defRPr b="1"/>
            </a:lvl1pPr>
            <a:lvl2pPr marL="301752" indent="0">
              <a:spcBef>
                <a:spcPts val="0"/>
              </a:spcBef>
              <a:spcAft>
                <a:spcPts val="300"/>
              </a:spcAft>
              <a:buClr>
                <a:schemeClr val="accent1"/>
              </a:buClr>
              <a:buFontTx/>
              <a:buNone/>
              <a:defRPr sz="1200" b="0"/>
            </a:lvl2pPr>
            <a:lvl3pPr marL="854964" indent="-342900">
              <a:spcBef>
                <a:spcPts val="600"/>
              </a:spcBef>
              <a:spcAft>
                <a:spcPts val="0"/>
              </a:spcAft>
              <a:buClr>
                <a:schemeClr val="accent1"/>
              </a:buClr>
              <a:buFont typeface="+mj-lt"/>
              <a:buAutoNum type="arabicPeriod"/>
              <a:defRPr b="1"/>
            </a:lvl3pPr>
            <a:lvl4pPr marL="1028700" indent="-342900">
              <a:spcBef>
                <a:spcPts val="600"/>
              </a:spcBef>
              <a:spcAft>
                <a:spcPts val="0"/>
              </a:spcAft>
              <a:buClr>
                <a:schemeClr val="accent1"/>
              </a:buClr>
              <a:buFont typeface="+mj-lt"/>
              <a:buAutoNum type="arabicPeriod"/>
              <a:defRPr b="1"/>
            </a:lvl4pPr>
            <a:lvl5pPr marL="1202436" indent="-342900">
              <a:spcBef>
                <a:spcPts val="600"/>
              </a:spcBef>
              <a:spcAft>
                <a:spcPts val="0"/>
              </a:spcAft>
              <a:buClr>
                <a:schemeClr val="accent1"/>
              </a:buClr>
              <a:buFont typeface="+mj-lt"/>
              <a:buAutoNum type="arabicPeriod"/>
              <a:defRPr b="1"/>
            </a:lvl5pPr>
          </a:lstStyle>
          <a:p>
            <a:pPr lvl="0"/>
            <a:r>
              <a:rPr lang="en-US" dirty="0"/>
              <a:t>Click to enter text</a:t>
            </a:r>
          </a:p>
          <a:p>
            <a:pPr lvl="1"/>
            <a:r>
              <a:rPr lang="en-US" dirty="0"/>
              <a:t>Click to enter text</a:t>
            </a:r>
          </a:p>
          <a:p>
            <a:pPr lvl="0"/>
            <a:r>
              <a:rPr lang="en-US" dirty="0"/>
              <a:t>Click to enter text</a:t>
            </a:r>
          </a:p>
          <a:p>
            <a:pPr lvl="1"/>
            <a:r>
              <a:rPr lang="en-US" dirty="0"/>
              <a:t>Click to enter text</a:t>
            </a:r>
          </a:p>
        </p:txBody>
      </p:sp>
      <p:sp>
        <p:nvSpPr>
          <p:cNvPr id="9" name="Text Placeholder 6">
            <a:extLst>
              <a:ext uri="{FF2B5EF4-FFF2-40B4-BE49-F238E27FC236}">
                <a16:creationId xmlns:a16="http://schemas.microsoft.com/office/drawing/2014/main" id="{6FDE5A25-09D0-4A77-89A8-60DFF4F0EEFC}"/>
              </a:ext>
            </a:extLst>
          </p:cNvPr>
          <p:cNvSpPr>
            <a:spLocks noGrp="1"/>
          </p:cNvSpPr>
          <p:nvPr>
            <p:ph type="body" sz="quarter" idx="12" hasCustomPrompt="1"/>
          </p:nvPr>
        </p:nvSpPr>
        <p:spPr>
          <a:xfrm>
            <a:off x="4704588" y="1526418"/>
            <a:ext cx="3695700" cy="4663440"/>
          </a:xfrm>
        </p:spPr>
        <p:txBody>
          <a:bodyPr/>
          <a:lstStyle>
            <a:lvl1pPr marL="301752" indent="-301752">
              <a:spcBef>
                <a:spcPts val="600"/>
              </a:spcBef>
              <a:spcAft>
                <a:spcPts val="200"/>
              </a:spcAft>
              <a:buClr>
                <a:schemeClr val="accent1"/>
              </a:buClr>
              <a:buFont typeface="+mj-lt"/>
              <a:buAutoNum type="arabicPeriod" startAt="9"/>
              <a:defRPr b="1"/>
            </a:lvl1pPr>
            <a:lvl2pPr marL="301752" indent="0">
              <a:spcBef>
                <a:spcPts val="0"/>
              </a:spcBef>
              <a:spcAft>
                <a:spcPts val="300"/>
              </a:spcAft>
              <a:buClr>
                <a:schemeClr val="accent1"/>
              </a:buClr>
              <a:buFontTx/>
              <a:buNone/>
              <a:defRPr sz="1200" b="0"/>
            </a:lvl2pPr>
            <a:lvl3pPr marL="854964" indent="-342900">
              <a:spcBef>
                <a:spcPts val="600"/>
              </a:spcBef>
              <a:spcAft>
                <a:spcPts val="0"/>
              </a:spcAft>
              <a:buClr>
                <a:schemeClr val="accent1"/>
              </a:buClr>
              <a:buFont typeface="+mj-lt"/>
              <a:buAutoNum type="arabicPeriod"/>
              <a:defRPr b="1"/>
            </a:lvl3pPr>
            <a:lvl4pPr marL="1028700" indent="-342900">
              <a:spcBef>
                <a:spcPts val="600"/>
              </a:spcBef>
              <a:spcAft>
                <a:spcPts val="0"/>
              </a:spcAft>
              <a:buClr>
                <a:schemeClr val="accent1"/>
              </a:buClr>
              <a:buFont typeface="+mj-lt"/>
              <a:buAutoNum type="arabicPeriod"/>
              <a:defRPr b="1"/>
            </a:lvl4pPr>
            <a:lvl5pPr marL="1202436" indent="-342900">
              <a:spcBef>
                <a:spcPts val="600"/>
              </a:spcBef>
              <a:spcAft>
                <a:spcPts val="0"/>
              </a:spcAft>
              <a:buClr>
                <a:schemeClr val="accent1"/>
              </a:buClr>
              <a:buFont typeface="+mj-lt"/>
              <a:buAutoNum type="arabicPeriod"/>
              <a:defRPr b="1"/>
            </a:lvl5pPr>
          </a:lstStyle>
          <a:p>
            <a:pPr lvl="0"/>
            <a:r>
              <a:rPr lang="en-US" dirty="0"/>
              <a:t>To change the List Number place your cursor here, right-click and select “Numbering / Bullets and Numbering”, and enter a “Start at:” number.</a:t>
            </a:r>
          </a:p>
          <a:p>
            <a:pPr lvl="1"/>
            <a:r>
              <a:rPr lang="en-US" dirty="0"/>
              <a:t>Click to enter text</a:t>
            </a:r>
          </a:p>
          <a:p>
            <a:pPr lvl="0"/>
            <a:r>
              <a:rPr lang="en-US" dirty="0"/>
              <a:t>Click to enter text</a:t>
            </a:r>
          </a:p>
          <a:p>
            <a:pPr lvl="1"/>
            <a:r>
              <a:rPr lang="en-US" dirty="0"/>
              <a:t>Click to enter text</a:t>
            </a:r>
          </a:p>
        </p:txBody>
      </p:sp>
    </p:spTree>
    <p:extLst>
      <p:ext uri="{BB962C8B-B14F-4D97-AF65-F5344CB8AC3E}">
        <p14:creationId xmlns:p14="http://schemas.microsoft.com/office/powerpoint/2010/main" val="1361571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 Column 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6">
            <a:extLst>
              <a:ext uri="{FF2B5EF4-FFF2-40B4-BE49-F238E27FC236}">
                <a16:creationId xmlns:a16="http://schemas.microsoft.com/office/drawing/2014/main" id="{17390612-9893-42C2-82B9-D54A277015E1}"/>
              </a:ext>
            </a:extLst>
          </p:cNvPr>
          <p:cNvSpPr>
            <a:spLocks noGrp="1"/>
          </p:cNvSpPr>
          <p:nvPr>
            <p:ph type="body" sz="quarter" idx="12" hasCustomPrompt="1"/>
          </p:nvPr>
        </p:nvSpPr>
        <p:spPr>
          <a:xfrm>
            <a:off x="5261480" y="2001012"/>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43096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losing w/ Contacts 1">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77596" y="1411389"/>
            <a:ext cx="11036808" cy="822960"/>
          </a:xfrm>
        </p:spPr>
        <p:txBody>
          <a:bodyPr anchor="b"/>
          <a:lstStyle>
            <a:lvl1pPr marL="0" indent="0">
              <a:lnSpc>
                <a:spcPct val="100000"/>
              </a:lnSpc>
              <a:spcBef>
                <a:spcPts val="0"/>
              </a:spcBef>
              <a:spcAft>
                <a:spcPts val="0"/>
              </a:spcAft>
              <a:buNone/>
              <a:defRPr sz="54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a:t>Thank You</a:t>
            </a:r>
          </a:p>
        </p:txBody>
      </p:sp>
      <p:sp>
        <p:nvSpPr>
          <p:cNvPr id="8" name="Text Placeholder 20">
            <a:extLst>
              <a:ext uri="{FF2B5EF4-FFF2-40B4-BE49-F238E27FC236}">
                <a16:creationId xmlns:a16="http://schemas.microsoft.com/office/drawing/2014/main" id="{821EC259-774A-4923-851B-D190EFFFE98A}"/>
              </a:ext>
            </a:extLst>
          </p:cNvPr>
          <p:cNvSpPr>
            <a:spLocks noGrp="1"/>
          </p:cNvSpPr>
          <p:nvPr>
            <p:ph type="body" sz="quarter" idx="11" hasCustomPrompt="1"/>
          </p:nvPr>
        </p:nvSpPr>
        <p:spPr>
          <a:xfrm>
            <a:off x="576163" y="4938622"/>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1</a:t>
            </a:r>
          </a:p>
        </p:txBody>
      </p:sp>
      <p:sp>
        <p:nvSpPr>
          <p:cNvPr id="9" name="Text Placeholder 22">
            <a:extLst>
              <a:ext uri="{FF2B5EF4-FFF2-40B4-BE49-F238E27FC236}">
                <a16:creationId xmlns:a16="http://schemas.microsoft.com/office/drawing/2014/main" id="{0ADD9F2F-473F-4CB5-9C96-90F75E955694}"/>
              </a:ext>
            </a:extLst>
          </p:cNvPr>
          <p:cNvSpPr>
            <a:spLocks noGrp="1"/>
          </p:cNvSpPr>
          <p:nvPr>
            <p:ph type="body" sz="quarter" idx="12" hasCustomPrompt="1"/>
          </p:nvPr>
        </p:nvSpPr>
        <p:spPr>
          <a:xfrm>
            <a:off x="576163" y="5094070"/>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0" name="Text Placeholder 20">
            <a:extLst>
              <a:ext uri="{FF2B5EF4-FFF2-40B4-BE49-F238E27FC236}">
                <a16:creationId xmlns:a16="http://schemas.microsoft.com/office/drawing/2014/main" id="{DFCE5448-C881-4EC8-9E92-D3009D93EBE2}"/>
              </a:ext>
            </a:extLst>
          </p:cNvPr>
          <p:cNvSpPr>
            <a:spLocks noGrp="1"/>
          </p:cNvSpPr>
          <p:nvPr>
            <p:ph type="body" sz="quarter" idx="13" hasCustomPrompt="1"/>
          </p:nvPr>
        </p:nvSpPr>
        <p:spPr>
          <a:xfrm>
            <a:off x="2977233" y="4938622"/>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3</a:t>
            </a:r>
          </a:p>
        </p:txBody>
      </p:sp>
      <p:sp>
        <p:nvSpPr>
          <p:cNvPr id="11" name="Text Placeholder 22">
            <a:extLst>
              <a:ext uri="{FF2B5EF4-FFF2-40B4-BE49-F238E27FC236}">
                <a16:creationId xmlns:a16="http://schemas.microsoft.com/office/drawing/2014/main" id="{D51C8F76-C6CC-4052-96BB-07797225B44D}"/>
              </a:ext>
            </a:extLst>
          </p:cNvPr>
          <p:cNvSpPr>
            <a:spLocks noGrp="1"/>
          </p:cNvSpPr>
          <p:nvPr>
            <p:ph type="body" sz="quarter" idx="14" hasCustomPrompt="1"/>
          </p:nvPr>
        </p:nvSpPr>
        <p:spPr>
          <a:xfrm>
            <a:off x="2977233" y="5094070"/>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2" name="Text Placeholder 20">
            <a:extLst>
              <a:ext uri="{FF2B5EF4-FFF2-40B4-BE49-F238E27FC236}">
                <a16:creationId xmlns:a16="http://schemas.microsoft.com/office/drawing/2014/main" id="{169ACBCA-B9BA-48FF-9A14-6F8AAF62E1FF}"/>
              </a:ext>
            </a:extLst>
          </p:cNvPr>
          <p:cNvSpPr>
            <a:spLocks noGrp="1"/>
          </p:cNvSpPr>
          <p:nvPr>
            <p:ph type="body" sz="quarter" idx="15" hasCustomPrompt="1"/>
          </p:nvPr>
        </p:nvSpPr>
        <p:spPr>
          <a:xfrm>
            <a:off x="576163" y="5551270"/>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2</a:t>
            </a:r>
          </a:p>
        </p:txBody>
      </p:sp>
      <p:sp>
        <p:nvSpPr>
          <p:cNvPr id="13" name="Text Placeholder 22">
            <a:extLst>
              <a:ext uri="{FF2B5EF4-FFF2-40B4-BE49-F238E27FC236}">
                <a16:creationId xmlns:a16="http://schemas.microsoft.com/office/drawing/2014/main" id="{49380173-6BBA-45BF-8EDA-7EDFE96C940E}"/>
              </a:ext>
            </a:extLst>
          </p:cNvPr>
          <p:cNvSpPr>
            <a:spLocks noGrp="1"/>
          </p:cNvSpPr>
          <p:nvPr>
            <p:ph type="body" sz="quarter" idx="16" hasCustomPrompt="1"/>
          </p:nvPr>
        </p:nvSpPr>
        <p:spPr>
          <a:xfrm>
            <a:off x="576163" y="5715862"/>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4" name="Text Placeholder 20">
            <a:extLst>
              <a:ext uri="{FF2B5EF4-FFF2-40B4-BE49-F238E27FC236}">
                <a16:creationId xmlns:a16="http://schemas.microsoft.com/office/drawing/2014/main" id="{368FD3BF-1FDA-4703-876E-709D27404A14}"/>
              </a:ext>
            </a:extLst>
          </p:cNvPr>
          <p:cNvSpPr>
            <a:spLocks noGrp="1"/>
          </p:cNvSpPr>
          <p:nvPr>
            <p:ph type="body" sz="quarter" idx="17" hasCustomPrompt="1"/>
          </p:nvPr>
        </p:nvSpPr>
        <p:spPr>
          <a:xfrm>
            <a:off x="2977233" y="5551270"/>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4</a:t>
            </a:r>
          </a:p>
        </p:txBody>
      </p:sp>
      <p:sp>
        <p:nvSpPr>
          <p:cNvPr id="15" name="Text Placeholder 22">
            <a:extLst>
              <a:ext uri="{FF2B5EF4-FFF2-40B4-BE49-F238E27FC236}">
                <a16:creationId xmlns:a16="http://schemas.microsoft.com/office/drawing/2014/main" id="{13AF75D5-B215-433A-8171-7FE6C376E37C}"/>
              </a:ext>
            </a:extLst>
          </p:cNvPr>
          <p:cNvSpPr>
            <a:spLocks noGrp="1"/>
          </p:cNvSpPr>
          <p:nvPr>
            <p:ph type="body" sz="quarter" idx="18" hasCustomPrompt="1"/>
          </p:nvPr>
        </p:nvSpPr>
        <p:spPr>
          <a:xfrm>
            <a:off x="2977233" y="5715862"/>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Tree>
    <p:extLst>
      <p:ext uri="{BB962C8B-B14F-4D97-AF65-F5344CB8AC3E}">
        <p14:creationId xmlns:p14="http://schemas.microsoft.com/office/powerpoint/2010/main" val="2878017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p:txBody>
          <a:bodyPr/>
          <a:lstStyle>
            <a:lvl1pPr>
              <a:defRPr/>
            </a:lvl1pPr>
          </a:lstStyle>
          <a:p>
            <a:r>
              <a:rPr lang="en-US" dirty="0"/>
              <a:t>Click to enter 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1526418"/>
            <a:ext cx="3695700" cy="4663440"/>
          </a:xfrm>
        </p:spPr>
        <p:txBody>
          <a:bodyPr/>
          <a:lstStyle>
            <a:lvl1pPr marL="301752" indent="-301752">
              <a:spcBef>
                <a:spcPts val="600"/>
              </a:spcBef>
              <a:spcAft>
                <a:spcPts val="200"/>
              </a:spcAft>
              <a:buClr>
                <a:schemeClr val="accent1"/>
              </a:buClr>
              <a:buFont typeface="+mj-lt"/>
              <a:buAutoNum type="arabicPeriod"/>
              <a:defRPr b="1"/>
            </a:lvl1pPr>
            <a:lvl2pPr marL="301752" indent="0">
              <a:spcBef>
                <a:spcPts val="0"/>
              </a:spcBef>
              <a:spcAft>
                <a:spcPts val="300"/>
              </a:spcAft>
              <a:buClr>
                <a:schemeClr val="accent1"/>
              </a:buClr>
              <a:buFontTx/>
              <a:buNone/>
              <a:defRPr sz="1200" b="0"/>
            </a:lvl2pPr>
            <a:lvl3pPr marL="854964" indent="-342900">
              <a:spcBef>
                <a:spcPts val="600"/>
              </a:spcBef>
              <a:spcAft>
                <a:spcPts val="0"/>
              </a:spcAft>
              <a:buClr>
                <a:schemeClr val="accent1"/>
              </a:buClr>
              <a:buFont typeface="+mj-lt"/>
              <a:buAutoNum type="arabicPeriod"/>
              <a:defRPr b="1"/>
            </a:lvl3pPr>
            <a:lvl4pPr marL="1028700" indent="-342900">
              <a:spcBef>
                <a:spcPts val="600"/>
              </a:spcBef>
              <a:spcAft>
                <a:spcPts val="0"/>
              </a:spcAft>
              <a:buClr>
                <a:schemeClr val="accent1"/>
              </a:buClr>
              <a:buFont typeface="+mj-lt"/>
              <a:buAutoNum type="arabicPeriod"/>
              <a:defRPr b="1"/>
            </a:lvl4pPr>
            <a:lvl5pPr marL="1202436" indent="-342900">
              <a:spcBef>
                <a:spcPts val="600"/>
              </a:spcBef>
              <a:spcAft>
                <a:spcPts val="0"/>
              </a:spcAft>
              <a:buClr>
                <a:schemeClr val="accent1"/>
              </a:buClr>
              <a:buFont typeface="+mj-lt"/>
              <a:buAutoNum type="arabicPeriod"/>
              <a:defRPr b="1"/>
            </a:lvl5pPr>
          </a:lstStyle>
          <a:p>
            <a:pPr lvl="0"/>
            <a:r>
              <a:rPr lang="en-US" dirty="0"/>
              <a:t>Click to enter text</a:t>
            </a:r>
          </a:p>
          <a:p>
            <a:pPr lvl="1"/>
            <a:r>
              <a:rPr lang="en-US" dirty="0"/>
              <a:t>Click to enter text</a:t>
            </a:r>
          </a:p>
          <a:p>
            <a:pPr lvl="0"/>
            <a:r>
              <a:rPr lang="en-US" dirty="0"/>
              <a:t>Click to enter text</a:t>
            </a:r>
          </a:p>
          <a:p>
            <a:pPr lvl="1"/>
            <a:r>
              <a:rPr lang="en-US" dirty="0"/>
              <a:t>Click to enter text</a:t>
            </a:r>
          </a:p>
        </p:txBody>
      </p:sp>
      <p:sp>
        <p:nvSpPr>
          <p:cNvPr id="9" name="Text Placeholder 6">
            <a:extLst>
              <a:ext uri="{FF2B5EF4-FFF2-40B4-BE49-F238E27FC236}">
                <a16:creationId xmlns:a16="http://schemas.microsoft.com/office/drawing/2014/main" id="{6FDE5A25-09D0-4A77-89A8-60DFF4F0EEFC}"/>
              </a:ext>
            </a:extLst>
          </p:cNvPr>
          <p:cNvSpPr>
            <a:spLocks noGrp="1"/>
          </p:cNvSpPr>
          <p:nvPr>
            <p:ph type="body" sz="quarter" idx="12" hasCustomPrompt="1"/>
          </p:nvPr>
        </p:nvSpPr>
        <p:spPr>
          <a:xfrm>
            <a:off x="4704588" y="1526418"/>
            <a:ext cx="3695700" cy="4663440"/>
          </a:xfrm>
        </p:spPr>
        <p:txBody>
          <a:bodyPr/>
          <a:lstStyle>
            <a:lvl1pPr marL="301752" indent="-301752">
              <a:spcBef>
                <a:spcPts val="600"/>
              </a:spcBef>
              <a:spcAft>
                <a:spcPts val="200"/>
              </a:spcAft>
              <a:buClr>
                <a:schemeClr val="accent1"/>
              </a:buClr>
              <a:buFont typeface="+mj-lt"/>
              <a:buAutoNum type="arabicPeriod" startAt="9"/>
              <a:defRPr b="1"/>
            </a:lvl1pPr>
            <a:lvl2pPr marL="301752" indent="0">
              <a:spcBef>
                <a:spcPts val="0"/>
              </a:spcBef>
              <a:spcAft>
                <a:spcPts val="300"/>
              </a:spcAft>
              <a:buClr>
                <a:schemeClr val="accent1"/>
              </a:buClr>
              <a:buFontTx/>
              <a:buNone/>
              <a:defRPr sz="1200" b="0"/>
            </a:lvl2pPr>
            <a:lvl3pPr marL="854964" indent="-342900">
              <a:spcBef>
                <a:spcPts val="600"/>
              </a:spcBef>
              <a:spcAft>
                <a:spcPts val="0"/>
              </a:spcAft>
              <a:buClr>
                <a:schemeClr val="accent1"/>
              </a:buClr>
              <a:buFont typeface="+mj-lt"/>
              <a:buAutoNum type="arabicPeriod"/>
              <a:defRPr b="1"/>
            </a:lvl3pPr>
            <a:lvl4pPr marL="1028700" indent="-342900">
              <a:spcBef>
                <a:spcPts val="600"/>
              </a:spcBef>
              <a:spcAft>
                <a:spcPts val="0"/>
              </a:spcAft>
              <a:buClr>
                <a:schemeClr val="accent1"/>
              </a:buClr>
              <a:buFont typeface="+mj-lt"/>
              <a:buAutoNum type="arabicPeriod"/>
              <a:defRPr b="1"/>
            </a:lvl4pPr>
            <a:lvl5pPr marL="1202436" indent="-342900">
              <a:spcBef>
                <a:spcPts val="600"/>
              </a:spcBef>
              <a:spcAft>
                <a:spcPts val="0"/>
              </a:spcAft>
              <a:buClr>
                <a:schemeClr val="accent1"/>
              </a:buClr>
              <a:buFont typeface="+mj-lt"/>
              <a:buAutoNum type="arabicPeriod"/>
              <a:defRPr b="1"/>
            </a:lvl5pPr>
          </a:lstStyle>
          <a:p>
            <a:pPr lvl="0"/>
            <a:r>
              <a:rPr lang="en-US" dirty="0"/>
              <a:t>To change the List Number place your cursor here, right-click and select “Numbering / Bullets and Numbering”, and enter a “Start at:” number.</a:t>
            </a:r>
          </a:p>
          <a:p>
            <a:pPr lvl="1"/>
            <a:r>
              <a:rPr lang="en-US" dirty="0"/>
              <a:t>Click to enter text</a:t>
            </a:r>
          </a:p>
          <a:p>
            <a:pPr lvl="0"/>
            <a:r>
              <a:rPr lang="en-US" dirty="0"/>
              <a:t>Click to enter text</a:t>
            </a:r>
          </a:p>
          <a:p>
            <a:pPr lvl="1"/>
            <a:r>
              <a:rPr lang="en-US" dirty="0"/>
              <a:t>Click to enter text</a:t>
            </a:r>
          </a:p>
        </p:txBody>
      </p:sp>
    </p:spTree>
    <p:extLst>
      <p:ext uri="{BB962C8B-B14F-4D97-AF65-F5344CB8AC3E}">
        <p14:creationId xmlns:p14="http://schemas.microsoft.com/office/powerpoint/2010/main" val="169863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amp;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7124841" y="484632"/>
            <a:ext cx="4457559" cy="521208"/>
          </a:xfrm>
        </p:spPr>
        <p:txBody>
          <a:bodyPr/>
          <a:lstStyle>
            <a:lvl1pPr>
              <a:defRPr/>
            </a:lvl1pPr>
          </a:lstStyle>
          <a:p>
            <a:r>
              <a:rPr lang="en-US" dirty="0"/>
              <a:t>Click to enter title</a:t>
            </a:r>
          </a:p>
        </p:txBody>
      </p:sp>
      <p:sp>
        <p:nvSpPr>
          <p:cNvPr id="9" name="Picture Placeholder 8">
            <a:extLst>
              <a:ext uri="{FF2B5EF4-FFF2-40B4-BE49-F238E27FC236}">
                <a16:creationId xmlns:a16="http://schemas.microsoft.com/office/drawing/2014/main" id="{87C45F50-3233-4AAB-BCDC-9D733AEFCBF4}"/>
              </a:ext>
            </a:extLst>
          </p:cNvPr>
          <p:cNvSpPr>
            <a:spLocks noGrp="1"/>
          </p:cNvSpPr>
          <p:nvPr>
            <p:ph type="pic" sz="quarter" idx="10" hasCustomPrompt="1"/>
          </p:nvPr>
        </p:nvSpPr>
        <p:spPr>
          <a:xfrm>
            <a:off x="0" y="576432"/>
            <a:ext cx="5959736" cy="5394062"/>
          </a:xfrm>
          <a:solidFill>
            <a:schemeClr val="tx2"/>
          </a:solidFill>
        </p:spPr>
        <p:txBody>
          <a:bodyPr lIns="548640" tIns="1920240" rIns="0"/>
          <a:lstStyle>
            <a:lvl1pPr marL="0" indent="0">
              <a:spcAft>
                <a:spcPts val="0"/>
              </a:spcAft>
              <a:buNone/>
              <a:defRPr sz="3200" b="1" cap="all" baseline="0">
                <a:solidFill>
                  <a:srgbClr val="FF289F"/>
                </a:solidFill>
              </a:defRPr>
            </a:lvl1pPr>
          </a:lstStyle>
          <a:p>
            <a:r>
              <a:rPr lang="en-US" dirty="0"/>
              <a:t>Click icon</a:t>
            </a:r>
            <a:br>
              <a:rPr lang="en-US" dirty="0"/>
            </a:br>
            <a:r>
              <a:rPr lang="en-US" dirty="0"/>
              <a:t>To insert</a:t>
            </a:r>
            <a:br>
              <a:rPr lang="en-US" dirty="0"/>
            </a:br>
            <a:r>
              <a:rPr lang="en-US" dirty="0"/>
              <a:t>image</a:t>
            </a:r>
          </a:p>
        </p:txBody>
      </p:sp>
      <p:sp>
        <p:nvSpPr>
          <p:cNvPr id="5" name="Text Placeholder 6">
            <a:extLst>
              <a:ext uri="{FF2B5EF4-FFF2-40B4-BE49-F238E27FC236}">
                <a16:creationId xmlns:a16="http://schemas.microsoft.com/office/drawing/2014/main" id="{0F481563-88FF-46F2-9F14-8B43D1B26B14}"/>
              </a:ext>
            </a:extLst>
          </p:cNvPr>
          <p:cNvSpPr>
            <a:spLocks noGrp="1"/>
          </p:cNvSpPr>
          <p:nvPr>
            <p:ph type="body" sz="quarter" idx="11" hasCustomPrompt="1"/>
          </p:nvPr>
        </p:nvSpPr>
        <p:spPr>
          <a:xfrm>
            <a:off x="7124841" y="1526418"/>
            <a:ext cx="3695700" cy="4663440"/>
          </a:xfrm>
        </p:spPr>
        <p:txBody>
          <a:bodyPr/>
          <a:lstStyle>
            <a:lvl1pPr marL="301752" indent="-301752">
              <a:spcBef>
                <a:spcPts val="600"/>
              </a:spcBef>
              <a:spcAft>
                <a:spcPts val="200"/>
              </a:spcAft>
              <a:buClr>
                <a:schemeClr val="accent1"/>
              </a:buClr>
              <a:buFont typeface="+mj-lt"/>
              <a:buAutoNum type="arabicPeriod"/>
              <a:defRPr b="1"/>
            </a:lvl1pPr>
            <a:lvl2pPr marL="301752" indent="0">
              <a:spcBef>
                <a:spcPts val="0"/>
              </a:spcBef>
              <a:spcAft>
                <a:spcPts val="300"/>
              </a:spcAft>
              <a:buClr>
                <a:schemeClr val="accent1"/>
              </a:buClr>
              <a:buFontTx/>
              <a:buNone/>
              <a:defRPr sz="1200" b="0"/>
            </a:lvl2pPr>
            <a:lvl3pPr marL="854964" indent="-342900">
              <a:spcBef>
                <a:spcPts val="600"/>
              </a:spcBef>
              <a:spcAft>
                <a:spcPts val="0"/>
              </a:spcAft>
              <a:buClr>
                <a:schemeClr val="accent1"/>
              </a:buClr>
              <a:buFont typeface="+mj-lt"/>
              <a:buAutoNum type="arabicPeriod"/>
              <a:defRPr b="1"/>
            </a:lvl3pPr>
            <a:lvl4pPr marL="1028700" indent="-342900">
              <a:spcBef>
                <a:spcPts val="600"/>
              </a:spcBef>
              <a:spcAft>
                <a:spcPts val="0"/>
              </a:spcAft>
              <a:buClr>
                <a:schemeClr val="accent1"/>
              </a:buClr>
              <a:buFont typeface="+mj-lt"/>
              <a:buAutoNum type="arabicPeriod"/>
              <a:defRPr b="1"/>
            </a:lvl4pPr>
            <a:lvl5pPr marL="1202436" indent="-342900">
              <a:spcBef>
                <a:spcPts val="600"/>
              </a:spcBef>
              <a:spcAft>
                <a:spcPts val="0"/>
              </a:spcAft>
              <a:buClr>
                <a:schemeClr val="accent1"/>
              </a:buClr>
              <a:buFont typeface="+mj-lt"/>
              <a:buAutoNum type="arabicPeriod"/>
              <a:defRPr b="1"/>
            </a:lvl5pPr>
          </a:lstStyle>
          <a:p>
            <a:pPr lvl="0"/>
            <a:r>
              <a:rPr lang="en-US" dirty="0"/>
              <a:t>Click enter text</a:t>
            </a:r>
          </a:p>
          <a:p>
            <a:pPr lvl="1"/>
            <a:r>
              <a:rPr lang="en-US" dirty="0"/>
              <a:t>Click to enter text</a:t>
            </a:r>
          </a:p>
        </p:txBody>
      </p:sp>
    </p:spTree>
    <p:extLst>
      <p:ext uri="{BB962C8B-B14F-4D97-AF65-F5344CB8AC3E}">
        <p14:creationId xmlns:p14="http://schemas.microsoft.com/office/powerpoint/2010/main" val="263317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77596" y="1427018"/>
            <a:ext cx="11036808" cy="704088"/>
          </a:xfrm>
        </p:spPr>
        <p:txBody>
          <a:bodyPr anchor="b"/>
          <a:lstStyle>
            <a:lvl1pPr marL="0" indent="0">
              <a:lnSpc>
                <a:spcPct val="100000"/>
              </a:lnSpc>
              <a:spcBef>
                <a:spcPts val="0"/>
              </a:spcBef>
              <a:spcAft>
                <a:spcPts val="0"/>
              </a:spcAft>
              <a:buNone/>
              <a:defRPr sz="4600" kern="400" baseline="0">
                <a:solidFill>
                  <a:schemeClr val="accent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a:t>Click to enter section title</a:t>
            </a:r>
          </a:p>
        </p:txBody>
      </p:sp>
      <p:sp>
        <p:nvSpPr>
          <p:cNvPr id="6" name="Text Placeholder 2">
            <a:extLst>
              <a:ext uri="{FF2B5EF4-FFF2-40B4-BE49-F238E27FC236}">
                <a16:creationId xmlns:a16="http://schemas.microsoft.com/office/drawing/2014/main" id="{41007DCE-1055-4E96-9E4E-11119A20A5B3}"/>
              </a:ext>
            </a:extLst>
          </p:cNvPr>
          <p:cNvSpPr>
            <a:spLocks noGrp="1"/>
          </p:cNvSpPr>
          <p:nvPr>
            <p:ph type="body" idx="10" hasCustomPrompt="1"/>
          </p:nvPr>
        </p:nvSpPr>
        <p:spPr>
          <a:xfrm>
            <a:off x="577596" y="2178627"/>
            <a:ext cx="11036808" cy="310896"/>
          </a:xfrm>
        </p:spPr>
        <p:txBody>
          <a:bodyPr anchor="b"/>
          <a:lstStyle>
            <a:lvl1pPr marL="0" indent="0">
              <a:lnSpc>
                <a:spcPct val="100000"/>
              </a:lnSpc>
              <a:spcBef>
                <a:spcPts val="0"/>
              </a:spcBef>
              <a:spcAft>
                <a:spcPts val="0"/>
              </a:spcAft>
              <a:buNone/>
              <a:defRPr sz="2000" b="1" kern="400" baseline="0">
                <a:solidFill>
                  <a:schemeClr val="tx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a:t>Click to enter subtitle</a:t>
            </a:r>
          </a:p>
        </p:txBody>
      </p:sp>
    </p:spTree>
    <p:extLst>
      <p:ext uri="{BB962C8B-B14F-4D97-AF65-F5344CB8AC3E}">
        <p14:creationId xmlns:p14="http://schemas.microsoft.com/office/powerpoint/2010/main" val="1876259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Divider w/ Backgnd Color 1">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77596" y="1427018"/>
            <a:ext cx="11036808" cy="704088"/>
          </a:xfrm>
        </p:spPr>
        <p:txBody>
          <a:bodyPr anchor="b"/>
          <a:lstStyle>
            <a:lvl1pPr marL="0" indent="0">
              <a:lnSpc>
                <a:spcPct val="100000"/>
              </a:lnSpc>
              <a:spcBef>
                <a:spcPts val="0"/>
              </a:spcBef>
              <a:spcAft>
                <a:spcPts val="0"/>
              </a:spcAft>
              <a:buNone/>
              <a:defRPr sz="46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a:t>Click to enter section title</a:t>
            </a:r>
          </a:p>
        </p:txBody>
      </p:sp>
      <p:sp>
        <p:nvSpPr>
          <p:cNvPr id="6" name="Text Placeholder 2">
            <a:extLst>
              <a:ext uri="{FF2B5EF4-FFF2-40B4-BE49-F238E27FC236}">
                <a16:creationId xmlns:a16="http://schemas.microsoft.com/office/drawing/2014/main" id="{41007DCE-1055-4E96-9E4E-11119A20A5B3}"/>
              </a:ext>
            </a:extLst>
          </p:cNvPr>
          <p:cNvSpPr>
            <a:spLocks noGrp="1"/>
          </p:cNvSpPr>
          <p:nvPr>
            <p:ph type="body" idx="10" hasCustomPrompt="1"/>
          </p:nvPr>
        </p:nvSpPr>
        <p:spPr>
          <a:xfrm>
            <a:off x="577596" y="2178627"/>
            <a:ext cx="11036808" cy="310896"/>
          </a:xfrm>
        </p:spPr>
        <p:txBody>
          <a:bodyPr anchor="b"/>
          <a:lstStyle>
            <a:lvl1pPr marL="0" indent="0">
              <a:lnSpc>
                <a:spcPct val="100000"/>
              </a:lnSpc>
              <a:spcBef>
                <a:spcPts val="0"/>
              </a:spcBef>
              <a:spcAft>
                <a:spcPts val="0"/>
              </a:spcAft>
              <a:buNone/>
              <a:defRPr sz="2000" b="1"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a:t>Click to enter subtitle</a:t>
            </a:r>
          </a:p>
        </p:txBody>
      </p:sp>
    </p:spTree>
    <p:extLst>
      <p:ext uri="{BB962C8B-B14F-4D97-AF65-F5344CB8AC3E}">
        <p14:creationId xmlns:p14="http://schemas.microsoft.com/office/powerpoint/2010/main" val="3704254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w/ Backgnd Color 2">
    <p:bg>
      <p:bgPr>
        <a:solidFill>
          <a:schemeClr val="accent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77596" y="1427018"/>
            <a:ext cx="11036808" cy="704088"/>
          </a:xfrm>
        </p:spPr>
        <p:txBody>
          <a:bodyPr anchor="b"/>
          <a:lstStyle>
            <a:lvl1pPr marL="0" indent="0">
              <a:lnSpc>
                <a:spcPct val="100000"/>
              </a:lnSpc>
              <a:spcBef>
                <a:spcPts val="0"/>
              </a:spcBef>
              <a:spcAft>
                <a:spcPts val="0"/>
              </a:spcAft>
              <a:buNone/>
              <a:defRPr sz="46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enter section title</a:t>
            </a:r>
          </a:p>
        </p:txBody>
      </p:sp>
      <p:sp>
        <p:nvSpPr>
          <p:cNvPr id="6" name="Text Placeholder 2">
            <a:extLst>
              <a:ext uri="{FF2B5EF4-FFF2-40B4-BE49-F238E27FC236}">
                <a16:creationId xmlns:a16="http://schemas.microsoft.com/office/drawing/2014/main" id="{41007DCE-1055-4E96-9E4E-11119A20A5B3}"/>
              </a:ext>
            </a:extLst>
          </p:cNvPr>
          <p:cNvSpPr>
            <a:spLocks noGrp="1"/>
          </p:cNvSpPr>
          <p:nvPr>
            <p:ph type="body" idx="10" hasCustomPrompt="1"/>
          </p:nvPr>
        </p:nvSpPr>
        <p:spPr>
          <a:xfrm>
            <a:off x="577596" y="2178627"/>
            <a:ext cx="11036808" cy="310896"/>
          </a:xfrm>
        </p:spPr>
        <p:txBody>
          <a:bodyPr anchor="b"/>
          <a:lstStyle>
            <a:lvl1pPr marL="0" indent="0">
              <a:lnSpc>
                <a:spcPct val="100000"/>
              </a:lnSpc>
              <a:spcBef>
                <a:spcPts val="0"/>
              </a:spcBef>
              <a:spcAft>
                <a:spcPts val="0"/>
              </a:spcAft>
              <a:buNone/>
              <a:defRPr sz="2000" b="1"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a:t>Click to enter subtitle</a:t>
            </a:r>
          </a:p>
        </p:txBody>
      </p:sp>
    </p:spTree>
    <p:extLst>
      <p:ext uri="{BB962C8B-B14F-4D97-AF65-F5344CB8AC3E}">
        <p14:creationId xmlns:p14="http://schemas.microsoft.com/office/powerpoint/2010/main" val="31551278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Divider w/ Backgnd Color 3">
    <p:bg>
      <p:bgPr>
        <a:solidFill>
          <a:schemeClr val="accent5"/>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77596" y="1427018"/>
            <a:ext cx="11036808" cy="704088"/>
          </a:xfrm>
        </p:spPr>
        <p:txBody>
          <a:bodyPr anchor="b"/>
          <a:lstStyle>
            <a:lvl1pPr marL="0" indent="0">
              <a:lnSpc>
                <a:spcPct val="100000"/>
              </a:lnSpc>
              <a:spcBef>
                <a:spcPts val="0"/>
              </a:spcBef>
              <a:spcAft>
                <a:spcPts val="0"/>
              </a:spcAft>
              <a:buNone/>
              <a:defRPr sz="46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enter section title</a:t>
            </a:r>
          </a:p>
        </p:txBody>
      </p:sp>
      <p:sp>
        <p:nvSpPr>
          <p:cNvPr id="6" name="Text Placeholder 2">
            <a:extLst>
              <a:ext uri="{FF2B5EF4-FFF2-40B4-BE49-F238E27FC236}">
                <a16:creationId xmlns:a16="http://schemas.microsoft.com/office/drawing/2014/main" id="{41007DCE-1055-4E96-9E4E-11119A20A5B3}"/>
              </a:ext>
            </a:extLst>
          </p:cNvPr>
          <p:cNvSpPr>
            <a:spLocks noGrp="1"/>
          </p:cNvSpPr>
          <p:nvPr>
            <p:ph type="body" idx="10" hasCustomPrompt="1"/>
          </p:nvPr>
        </p:nvSpPr>
        <p:spPr>
          <a:xfrm>
            <a:off x="577596" y="2178627"/>
            <a:ext cx="11036808" cy="310896"/>
          </a:xfrm>
        </p:spPr>
        <p:txBody>
          <a:bodyPr anchor="b"/>
          <a:lstStyle>
            <a:lvl1pPr marL="0" indent="0">
              <a:lnSpc>
                <a:spcPct val="100000"/>
              </a:lnSpc>
              <a:spcBef>
                <a:spcPts val="0"/>
              </a:spcBef>
              <a:spcAft>
                <a:spcPts val="0"/>
              </a:spcAft>
              <a:buNone/>
              <a:defRPr sz="2000" b="1"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a:t>Click to enter subtitle</a:t>
            </a:r>
          </a:p>
        </p:txBody>
      </p:sp>
    </p:spTree>
    <p:extLst>
      <p:ext uri="{BB962C8B-B14F-4D97-AF65-F5344CB8AC3E}">
        <p14:creationId xmlns:p14="http://schemas.microsoft.com/office/powerpoint/2010/main" val="1611287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 w/ Backgnd Color 4">
    <p:bg>
      <p:bgPr>
        <a:solidFill>
          <a:srgbClr val="244F8B"/>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77596" y="1427018"/>
            <a:ext cx="11036808" cy="704088"/>
          </a:xfrm>
        </p:spPr>
        <p:txBody>
          <a:bodyPr anchor="b"/>
          <a:lstStyle>
            <a:lvl1pPr marL="0" indent="0">
              <a:lnSpc>
                <a:spcPct val="100000"/>
              </a:lnSpc>
              <a:spcBef>
                <a:spcPts val="0"/>
              </a:spcBef>
              <a:spcAft>
                <a:spcPts val="0"/>
              </a:spcAft>
              <a:buNone/>
              <a:defRPr sz="46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enter section title</a:t>
            </a:r>
          </a:p>
        </p:txBody>
      </p:sp>
      <p:sp>
        <p:nvSpPr>
          <p:cNvPr id="6" name="Text Placeholder 2">
            <a:extLst>
              <a:ext uri="{FF2B5EF4-FFF2-40B4-BE49-F238E27FC236}">
                <a16:creationId xmlns:a16="http://schemas.microsoft.com/office/drawing/2014/main" id="{41007DCE-1055-4E96-9E4E-11119A20A5B3}"/>
              </a:ext>
            </a:extLst>
          </p:cNvPr>
          <p:cNvSpPr>
            <a:spLocks noGrp="1"/>
          </p:cNvSpPr>
          <p:nvPr>
            <p:ph type="body" idx="10" hasCustomPrompt="1"/>
          </p:nvPr>
        </p:nvSpPr>
        <p:spPr>
          <a:xfrm>
            <a:off x="577596" y="2178627"/>
            <a:ext cx="11036808" cy="310896"/>
          </a:xfrm>
        </p:spPr>
        <p:txBody>
          <a:bodyPr anchor="b"/>
          <a:lstStyle>
            <a:lvl1pPr marL="0" indent="0">
              <a:lnSpc>
                <a:spcPct val="100000"/>
              </a:lnSpc>
              <a:spcBef>
                <a:spcPts val="0"/>
              </a:spcBef>
              <a:spcAft>
                <a:spcPts val="0"/>
              </a:spcAft>
              <a:buNone/>
              <a:defRPr sz="2000" b="1"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a:t>Click to enter subtitle</a:t>
            </a:r>
          </a:p>
        </p:txBody>
      </p:sp>
    </p:spTree>
    <p:extLst>
      <p:ext uri="{BB962C8B-B14F-4D97-AF65-F5344CB8AC3E}">
        <p14:creationId xmlns:p14="http://schemas.microsoft.com/office/powerpoint/2010/main" val="21161233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w/ Backgnd Color 5">
    <p:bg>
      <p:bgPr>
        <a:solidFill>
          <a:srgbClr val="00747B"/>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77596" y="1427018"/>
            <a:ext cx="11036808" cy="704088"/>
          </a:xfrm>
        </p:spPr>
        <p:txBody>
          <a:bodyPr anchor="b"/>
          <a:lstStyle>
            <a:lvl1pPr marL="0" indent="0">
              <a:lnSpc>
                <a:spcPct val="100000"/>
              </a:lnSpc>
              <a:spcBef>
                <a:spcPts val="0"/>
              </a:spcBef>
              <a:spcAft>
                <a:spcPts val="0"/>
              </a:spcAft>
              <a:buNone/>
              <a:defRPr sz="46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enter section title</a:t>
            </a:r>
          </a:p>
        </p:txBody>
      </p:sp>
      <p:sp>
        <p:nvSpPr>
          <p:cNvPr id="6" name="Text Placeholder 2">
            <a:extLst>
              <a:ext uri="{FF2B5EF4-FFF2-40B4-BE49-F238E27FC236}">
                <a16:creationId xmlns:a16="http://schemas.microsoft.com/office/drawing/2014/main" id="{41007DCE-1055-4E96-9E4E-11119A20A5B3}"/>
              </a:ext>
            </a:extLst>
          </p:cNvPr>
          <p:cNvSpPr>
            <a:spLocks noGrp="1"/>
          </p:cNvSpPr>
          <p:nvPr>
            <p:ph type="body" idx="10" hasCustomPrompt="1"/>
          </p:nvPr>
        </p:nvSpPr>
        <p:spPr>
          <a:xfrm>
            <a:off x="577596" y="2178627"/>
            <a:ext cx="11036808" cy="310896"/>
          </a:xfrm>
        </p:spPr>
        <p:txBody>
          <a:bodyPr anchor="b"/>
          <a:lstStyle>
            <a:lvl1pPr marL="0" indent="0">
              <a:lnSpc>
                <a:spcPct val="100000"/>
              </a:lnSpc>
              <a:spcBef>
                <a:spcPts val="0"/>
              </a:spcBef>
              <a:spcAft>
                <a:spcPts val="0"/>
              </a:spcAft>
              <a:buNone/>
              <a:defRPr sz="2000" b="1"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a:t>Click to enter subtitle</a:t>
            </a:r>
          </a:p>
        </p:txBody>
      </p:sp>
    </p:spTree>
    <p:extLst>
      <p:ext uri="{BB962C8B-B14F-4D97-AF65-F5344CB8AC3E}">
        <p14:creationId xmlns:p14="http://schemas.microsoft.com/office/powerpoint/2010/main" val="744220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amp; Image">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370242" y="512384"/>
            <a:ext cx="5268558" cy="3831016"/>
          </a:xfrm>
        </p:spPr>
        <p:txBody>
          <a:bodyPr anchor="t" anchorCtr="0"/>
          <a:lstStyle>
            <a:lvl1pPr marL="225425" indent="-225425">
              <a:lnSpc>
                <a:spcPts val="4200"/>
              </a:lnSpc>
              <a:spcAft>
                <a:spcPts val="0"/>
              </a:spcAft>
              <a:buNone/>
              <a:defRPr sz="3800" kern="400" baseline="0">
                <a:solidFill>
                  <a:schemeClr val="accent1"/>
                </a:solidFill>
                <a:latin typeface="Georgia" panose="02040502050405020303" pitchFamily="18" charset="0"/>
              </a:defRPr>
            </a:lvl1pPr>
            <a:lvl2pPr marL="274320" indent="0">
              <a:lnSpc>
                <a:spcPts val="3600"/>
              </a:lnSpc>
              <a:spcBef>
                <a:spcPts val="0"/>
              </a:spcBef>
              <a:spcAft>
                <a:spcPts val="0"/>
              </a:spcAft>
              <a:buNone/>
              <a:defRPr sz="3200">
                <a:solidFill>
                  <a:schemeClr val="tx1"/>
                </a:solidFill>
                <a:latin typeface="Arial Black" panose="020B0A04020102020204" pitchFamily="34" charset="0"/>
              </a:defRPr>
            </a:lvl2pPr>
            <a:lvl3pPr marL="548640" indent="0">
              <a:lnSpc>
                <a:spcPts val="3600"/>
              </a:lnSpc>
              <a:spcAft>
                <a:spcPts val="0"/>
              </a:spcAft>
              <a:buNone/>
              <a:defRPr sz="3200">
                <a:solidFill>
                  <a:schemeClr val="tx1"/>
                </a:solidFill>
                <a:latin typeface="Arial Black" panose="020B0A04020102020204" pitchFamily="34" charset="0"/>
              </a:defRPr>
            </a:lvl3pPr>
            <a:lvl4pPr marL="822960" indent="0">
              <a:buNone/>
              <a:defRPr/>
            </a:lvl4pPr>
            <a:lvl5pPr marL="1097280" indent="0">
              <a:buNone/>
              <a:defRPr/>
            </a:lvl5pPr>
          </a:lstStyle>
          <a:p>
            <a:pPr lvl="0"/>
            <a:r>
              <a:rPr lang="en-US" dirty="0"/>
              <a:t>“Click here to enter quote text. Enter the first quote mark and then the text. The following lines of text will indent automatically.”</a:t>
            </a:r>
          </a:p>
        </p:txBody>
      </p:sp>
      <p:sp>
        <p:nvSpPr>
          <p:cNvPr id="13" name="Text Placeholder 12"/>
          <p:cNvSpPr>
            <a:spLocks noGrp="1"/>
          </p:cNvSpPr>
          <p:nvPr>
            <p:ph type="body" sz="quarter" idx="11" hasCustomPrompt="1"/>
          </p:nvPr>
        </p:nvSpPr>
        <p:spPr>
          <a:xfrm>
            <a:off x="576072" y="5010801"/>
            <a:ext cx="5062728" cy="219456"/>
          </a:xfrm>
        </p:spPr>
        <p:txBody>
          <a:bodyPr/>
          <a:lstStyle>
            <a:lvl1pPr marL="0" indent="0">
              <a:lnSpc>
                <a:spcPct val="100000"/>
              </a:lnSpc>
              <a:spcAft>
                <a:spcPts val="0"/>
              </a:spcAft>
              <a:buNone/>
              <a:defRPr sz="1400" b="1" kern="400" baseline="0">
                <a:solidFill>
                  <a:schemeClr val="tx1"/>
                </a:solidFill>
                <a:latin typeface="+mn-lt"/>
              </a:defRPr>
            </a:lvl1pPr>
          </a:lstStyle>
          <a:p>
            <a:pPr lvl="0"/>
            <a:r>
              <a:rPr lang="en-US" dirty="0"/>
              <a:t>Click to enter Source Name</a:t>
            </a:r>
          </a:p>
        </p:txBody>
      </p:sp>
      <p:sp>
        <p:nvSpPr>
          <p:cNvPr id="7" name="Text Placeholder 12">
            <a:extLst>
              <a:ext uri="{FF2B5EF4-FFF2-40B4-BE49-F238E27FC236}">
                <a16:creationId xmlns:a16="http://schemas.microsoft.com/office/drawing/2014/main" id="{74E009F0-E8BB-4115-9C50-FE3EAFA7DCEA}"/>
              </a:ext>
            </a:extLst>
          </p:cNvPr>
          <p:cNvSpPr>
            <a:spLocks noGrp="1"/>
          </p:cNvSpPr>
          <p:nvPr>
            <p:ph type="body" sz="quarter" idx="12" hasCustomPrompt="1"/>
          </p:nvPr>
        </p:nvSpPr>
        <p:spPr>
          <a:xfrm>
            <a:off x="576072" y="5221113"/>
            <a:ext cx="5062728" cy="728472"/>
          </a:xfrm>
        </p:spPr>
        <p:txBody>
          <a:bodyPr/>
          <a:lstStyle>
            <a:lvl1pPr marL="0" indent="0">
              <a:lnSpc>
                <a:spcPct val="100000"/>
              </a:lnSpc>
              <a:spcAft>
                <a:spcPts val="0"/>
              </a:spcAft>
              <a:buNone/>
              <a:defRPr sz="1400" b="0" i="1" kern="400" baseline="0">
                <a:solidFill>
                  <a:schemeClr val="tx1"/>
                </a:solidFill>
                <a:latin typeface="+mn-lt"/>
              </a:defRPr>
            </a:lvl1pPr>
          </a:lstStyle>
          <a:p>
            <a:pPr lvl="0"/>
            <a:r>
              <a:rPr lang="en-US" dirty="0"/>
              <a:t>Click to enter source information.</a:t>
            </a:r>
            <a:br>
              <a:rPr lang="en-US" dirty="0"/>
            </a:br>
            <a:r>
              <a:rPr lang="en-US" dirty="0"/>
              <a:t>If needed, raise or lower the Source Name and Information to adjust for the amount of quote text. </a:t>
            </a:r>
          </a:p>
        </p:txBody>
      </p:sp>
      <p:sp>
        <p:nvSpPr>
          <p:cNvPr id="8" name="Picture Placeholder 8">
            <a:extLst>
              <a:ext uri="{FF2B5EF4-FFF2-40B4-BE49-F238E27FC236}">
                <a16:creationId xmlns:a16="http://schemas.microsoft.com/office/drawing/2014/main" id="{F0D1F40A-8FC2-4ABA-B1B1-7BFBA6CA273B}"/>
              </a:ext>
            </a:extLst>
          </p:cNvPr>
          <p:cNvSpPr>
            <a:spLocks noGrp="1"/>
          </p:cNvSpPr>
          <p:nvPr>
            <p:ph type="pic" sz="quarter" idx="13" hasCustomPrompt="1"/>
          </p:nvPr>
        </p:nvSpPr>
        <p:spPr>
          <a:xfrm>
            <a:off x="6211614" y="0"/>
            <a:ext cx="5980386" cy="5980176"/>
          </a:xfrm>
          <a:solidFill>
            <a:schemeClr val="tx2"/>
          </a:solidFill>
        </p:spPr>
        <p:txBody>
          <a:bodyPr lIns="548640" tIns="2194560" rIns="0"/>
          <a:lstStyle>
            <a:lvl1pPr marL="0" indent="0">
              <a:spcAft>
                <a:spcPts val="0"/>
              </a:spcAft>
              <a:buNone/>
              <a:defRPr sz="3200" b="1" cap="all" baseline="0">
                <a:solidFill>
                  <a:srgbClr val="FF289F"/>
                </a:solidFill>
              </a:defRPr>
            </a:lvl1pPr>
          </a:lstStyle>
          <a:p>
            <a:r>
              <a:rPr lang="en-US" dirty="0"/>
              <a:t>Click icon</a:t>
            </a:r>
            <a:br>
              <a:rPr lang="en-US" dirty="0"/>
            </a:br>
            <a:r>
              <a:rPr lang="en-US" dirty="0"/>
              <a:t>To insert</a:t>
            </a:r>
            <a:br>
              <a:rPr lang="en-US" dirty="0"/>
            </a:br>
            <a:r>
              <a:rPr lang="en-US" dirty="0"/>
              <a:t>image</a:t>
            </a:r>
          </a:p>
        </p:txBody>
      </p:sp>
    </p:spTree>
    <p:extLst>
      <p:ext uri="{BB962C8B-B14F-4D97-AF65-F5344CB8AC3E}">
        <p14:creationId xmlns:p14="http://schemas.microsoft.com/office/powerpoint/2010/main" val="33133796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370242" y="457204"/>
            <a:ext cx="8961120" cy="3505196"/>
          </a:xfrm>
        </p:spPr>
        <p:txBody>
          <a:bodyPr anchor="t" anchorCtr="0"/>
          <a:lstStyle>
            <a:lvl1pPr marL="225425" indent="-225425">
              <a:lnSpc>
                <a:spcPts val="5400"/>
              </a:lnSpc>
              <a:spcAft>
                <a:spcPts val="0"/>
              </a:spcAft>
              <a:buNone/>
              <a:defRPr sz="4600" kern="400" baseline="0">
                <a:solidFill>
                  <a:schemeClr val="accent1"/>
                </a:solidFill>
                <a:latin typeface="Georgia" panose="02040502050405020303" pitchFamily="18" charset="0"/>
              </a:defRPr>
            </a:lvl1pPr>
            <a:lvl2pPr marL="274320" indent="0">
              <a:lnSpc>
                <a:spcPts val="3600"/>
              </a:lnSpc>
              <a:spcBef>
                <a:spcPts val="0"/>
              </a:spcBef>
              <a:spcAft>
                <a:spcPts val="0"/>
              </a:spcAft>
              <a:buNone/>
              <a:defRPr sz="3200">
                <a:solidFill>
                  <a:schemeClr val="tx1"/>
                </a:solidFill>
                <a:latin typeface="Arial Black" panose="020B0A04020102020204" pitchFamily="34" charset="0"/>
              </a:defRPr>
            </a:lvl2pPr>
            <a:lvl3pPr marL="548640" indent="0">
              <a:lnSpc>
                <a:spcPts val="3600"/>
              </a:lnSpc>
              <a:spcAft>
                <a:spcPts val="0"/>
              </a:spcAft>
              <a:buNone/>
              <a:defRPr sz="3200">
                <a:solidFill>
                  <a:schemeClr val="tx1"/>
                </a:solidFill>
                <a:latin typeface="Arial Black" panose="020B0A04020102020204" pitchFamily="34" charset="0"/>
              </a:defRPr>
            </a:lvl3pPr>
            <a:lvl4pPr marL="822960" indent="0">
              <a:buNone/>
              <a:defRPr/>
            </a:lvl4pPr>
            <a:lvl5pPr marL="1097280" indent="0">
              <a:buNone/>
              <a:defRPr/>
            </a:lvl5pPr>
          </a:lstStyle>
          <a:p>
            <a:pPr lvl="0"/>
            <a:r>
              <a:rPr lang="en-US" dirty="0"/>
              <a:t>“Click here to enter quote text. Enter the first quote mark, the text, and end with the last quote mark. The lines of text will indent automatically.”</a:t>
            </a:r>
          </a:p>
        </p:txBody>
      </p:sp>
      <p:sp>
        <p:nvSpPr>
          <p:cNvPr id="13" name="Text Placeholder 12"/>
          <p:cNvSpPr>
            <a:spLocks noGrp="1"/>
          </p:cNvSpPr>
          <p:nvPr>
            <p:ph type="body" sz="quarter" idx="11" hasCustomPrompt="1"/>
          </p:nvPr>
        </p:nvSpPr>
        <p:spPr>
          <a:xfrm>
            <a:off x="576072" y="4545122"/>
            <a:ext cx="5065776" cy="219456"/>
          </a:xfrm>
        </p:spPr>
        <p:txBody>
          <a:bodyPr/>
          <a:lstStyle>
            <a:lvl1pPr marL="0" indent="0">
              <a:lnSpc>
                <a:spcPct val="100000"/>
              </a:lnSpc>
              <a:spcAft>
                <a:spcPts val="0"/>
              </a:spcAft>
              <a:buNone/>
              <a:defRPr sz="1400" b="1" kern="400" baseline="0">
                <a:solidFill>
                  <a:schemeClr val="tx1"/>
                </a:solidFill>
                <a:latin typeface="+mn-lt"/>
              </a:defRPr>
            </a:lvl1pPr>
          </a:lstStyle>
          <a:p>
            <a:pPr lvl="0"/>
            <a:r>
              <a:rPr lang="en-US" dirty="0"/>
              <a:t>Click to enter Source Name</a:t>
            </a:r>
          </a:p>
        </p:txBody>
      </p:sp>
      <p:sp>
        <p:nvSpPr>
          <p:cNvPr id="7" name="Text Placeholder 12">
            <a:extLst>
              <a:ext uri="{FF2B5EF4-FFF2-40B4-BE49-F238E27FC236}">
                <a16:creationId xmlns:a16="http://schemas.microsoft.com/office/drawing/2014/main" id="{74E009F0-E8BB-4115-9C50-FE3EAFA7DCEA}"/>
              </a:ext>
            </a:extLst>
          </p:cNvPr>
          <p:cNvSpPr>
            <a:spLocks noGrp="1"/>
          </p:cNvSpPr>
          <p:nvPr>
            <p:ph type="body" sz="quarter" idx="12" hasCustomPrompt="1"/>
          </p:nvPr>
        </p:nvSpPr>
        <p:spPr>
          <a:xfrm>
            <a:off x="576072" y="4754880"/>
            <a:ext cx="5065776" cy="731520"/>
          </a:xfrm>
        </p:spPr>
        <p:txBody>
          <a:bodyPr/>
          <a:lstStyle>
            <a:lvl1pPr marL="0" indent="0">
              <a:lnSpc>
                <a:spcPct val="100000"/>
              </a:lnSpc>
              <a:spcAft>
                <a:spcPts val="0"/>
              </a:spcAft>
              <a:buNone/>
              <a:defRPr sz="1400" b="0" i="1" kern="400" baseline="0">
                <a:solidFill>
                  <a:schemeClr val="tx1"/>
                </a:solidFill>
                <a:latin typeface="+mn-lt"/>
              </a:defRPr>
            </a:lvl1pPr>
          </a:lstStyle>
          <a:p>
            <a:pPr lvl="0"/>
            <a:r>
              <a:rPr lang="en-US" dirty="0"/>
              <a:t>Click to enter source information.</a:t>
            </a:r>
            <a:br>
              <a:rPr lang="en-US" dirty="0"/>
            </a:br>
            <a:r>
              <a:rPr lang="en-US" dirty="0"/>
              <a:t>If needed, raise or lower the Source Name and Information to adjust for the amount of quote text. </a:t>
            </a:r>
          </a:p>
        </p:txBody>
      </p:sp>
    </p:spTree>
    <p:extLst>
      <p:ext uri="{BB962C8B-B14F-4D97-AF65-F5344CB8AC3E}">
        <p14:creationId xmlns:p14="http://schemas.microsoft.com/office/powerpoint/2010/main" val="15469843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amp; Image Backgnd Color 1">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370242" y="512384"/>
            <a:ext cx="5268558" cy="3831016"/>
          </a:xfrm>
        </p:spPr>
        <p:txBody>
          <a:bodyPr anchor="t" anchorCtr="0"/>
          <a:lstStyle>
            <a:lvl1pPr marL="225425" indent="-225425">
              <a:lnSpc>
                <a:spcPts val="4200"/>
              </a:lnSpc>
              <a:spcAft>
                <a:spcPts val="0"/>
              </a:spcAft>
              <a:buNone/>
              <a:defRPr sz="3800" kern="400" baseline="0">
                <a:solidFill>
                  <a:schemeClr val="bg1"/>
                </a:solidFill>
                <a:latin typeface="Georgia" panose="02040502050405020303" pitchFamily="18" charset="0"/>
              </a:defRPr>
            </a:lvl1pPr>
            <a:lvl2pPr marL="274320" indent="0">
              <a:lnSpc>
                <a:spcPts val="3600"/>
              </a:lnSpc>
              <a:spcBef>
                <a:spcPts val="0"/>
              </a:spcBef>
              <a:spcAft>
                <a:spcPts val="0"/>
              </a:spcAft>
              <a:buNone/>
              <a:defRPr sz="3200">
                <a:solidFill>
                  <a:schemeClr val="tx1"/>
                </a:solidFill>
                <a:latin typeface="Arial Black" panose="020B0A04020102020204" pitchFamily="34" charset="0"/>
              </a:defRPr>
            </a:lvl2pPr>
            <a:lvl3pPr marL="548640" indent="0">
              <a:lnSpc>
                <a:spcPts val="3600"/>
              </a:lnSpc>
              <a:spcAft>
                <a:spcPts val="0"/>
              </a:spcAft>
              <a:buNone/>
              <a:defRPr sz="3200">
                <a:solidFill>
                  <a:schemeClr val="tx1"/>
                </a:solidFill>
                <a:latin typeface="Arial Black" panose="020B0A04020102020204" pitchFamily="34" charset="0"/>
              </a:defRPr>
            </a:lvl3pPr>
            <a:lvl4pPr marL="822960" indent="0">
              <a:buNone/>
              <a:defRPr/>
            </a:lvl4pPr>
            <a:lvl5pPr marL="1097280" indent="0">
              <a:buNone/>
              <a:defRPr/>
            </a:lvl5pPr>
          </a:lstStyle>
          <a:p>
            <a:pPr lvl="0"/>
            <a:r>
              <a:rPr lang="en-US" dirty="0"/>
              <a:t>“Click here to enter quote text. Enter the first quote mark and then the text. The following lines of text will indent automatically.”</a:t>
            </a:r>
          </a:p>
        </p:txBody>
      </p:sp>
      <p:sp>
        <p:nvSpPr>
          <p:cNvPr id="13" name="Text Placeholder 12"/>
          <p:cNvSpPr>
            <a:spLocks noGrp="1"/>
          </p:cNvSpPr>
          <p:nvPr>
            <p:ph type="body" sz="quarter" idx="11" hasCustomPrompt="1"/>
          </p:nvPr>
        </p:nvSpPr>
        <p:spPr>
          <a:xfrm>
            <a:off x="576072" y="5029200"/>
            <a:ext cx="5065776" cy="219456"/>
          </a:xfrm>
        </p:spPr>
        <p:txBody>
          <a:bodyPr/>
          <a:lstStyle>
            <a:lvl1pPr marL="0" indent="0">
              <a:lnSpc>
                <a:spcPct val="100000"/>
              </a:lnSpc>
              <a:spcAft>
                <a:spcPts val="0"/>
              </a:spcAft>
              <a:buNone/>
              <a:defRPr sz="1400" b="1" kern="400" baseline="0">
                <a:solidFill>
                  <a:schemeClr val="bg1"/>
                </a:solidFill>
                <a:latin typeface="+mn-lt"/>
              </a:defRPr>
            </a:lvl1pPr>
          </a:lstStyle>
          <a:p>
            <a:pPr lvl="0"/>
            <a:r>
              <a:rPr lang="en-US" dirty="0"/>
              <a:t>Click to enter Source Name</a:t>
            </a:r>
          </a:p>
        </p:txBody>
      </p:sp>
      <p:sp>
        <p:nvSpPr>
          <p:cNvPr id="7" name="Text Placeholder 12">
            <a:extLst>
              <a:ext uri="{FF2B5EF4-FFF2-40B4-BE49-F238E27FC236}">
                <a16:creationId xmlns:a16="http://schemas.microsoft.com/office/drawing/2014/main" id="{74E009F0-E8BB-4115-9C50-FE3EAFA7DCEA}"/>
              </a:ext>
            </a:extLst>
          </p:cNvPr>
          <p:cNvSpPr>
            <a:spLocks noGrp="1"/>
          </p:cNvSpPr>
          <p:nvPr>
            <p:ph type="body" sz="quarter" idx="12" hasCustomPrompt="1"/>
          </p:nvPr>
        </p:nvSpPr>
        <p:spPr>
          <a:xfrm>
            <a:off x="576072" y="5239512"/>
            <a:ext cx="5065776" cy="731520"/>
          </a:xfrm>
        </p:spPr>
        <p:txBody>
          <a:bodyPr/>
          <a:lstStyle>
            <a:lvl1pPr marL="0" indent="0">
              <a:lnSpc>
                <a:spcPct val="100000"/>
              </a:lnSpc>
              <a:spcAft>
                <a:spcPts val="0"/>
              </a:spcAft>
              <a:buNone/>
              <a:defRPr sz="1400" b="0" i="1" kern="400" baseline="0">
                <a:solidFill>
                  <a:schemeClr val="bg1"/>
                </a:solidFill>
                <a:latin typeface="+mn-lt"/>
              </a:defRPr>
            </a:lvl1pPr>
          </a:lstStyle>
          <a:p>
            <a:pPr lvl="0"/>
            <a:r>
              <a:rPr lang="en-US" dirty="0"/>
              <a:t>Click to enter source information.</a:t>
            </a:r>
            <a:br>
              <a:rPr lang="en-US" dirty="0"/>
            </a:br>
            <a:r>
              <a:rPr lang="en-US" dirty="0"/>
              <a:t>If needed, raise or lower the Source Name and Information to adjust for the amount of quote text. </a:t>
            </a:r>
          </a:p>
        </p:txBody>
      </p:sp>
      <p:sp>
        <p:nvSpPr>
          <p:cNvPr id="6" name="Picture Placeholder 8">
            <a:extLst>
              <a:ext uri="{FF2B5EF4-FFF2-40B4-BE49-F238E27FC236}">
                <a16:creationId xmlns:a16="http://schemas.microsoft.com/office/drawing/2014/main" id="{AF8EF799-A677-4F49-95AE-2E237AA9873B}"/>
              </a:ext>
            </a:extLst>
          </p:cNvPr>
          <p:cNvSpPr>
            <a:spLocks noGrp="1"/>
          </p:cNvSpPr>
          <p:nvPr>
            <p:ph type="pic" sz="quarter" idx="13" hasCustomPrompt="1"/>
          </p:nvPr>
        </p:nvSpPr>
        <p:spPr>
          <a:xfrm>
            <a:off x="6211614" y="0"/>
            <a:ext cx="5980386" cy="5980176"/>
          </a:xfrm>
          <a:solidFill>
            <a:schemeClr val="tx2"/>
          </a:solidFill>
        </p:spPr>
        <p:txBody>
          <a:bodyPr lIns="548640" tIns="2194560" rIns="0"/>
          <a:lstStyle>
            <a:lvl1pPr marL="0" indent="0">
              <a:spcAft>
                <a:spcPts val="0"/>
              </a:spcAft>
              <a:buNone/>
              <a:defRPr sz="3200" b="1" cap="all" baseline="0">
                <a:solidFill>
                  <a:srgbClr val="FF289F"/>
                </a:solidFill>
              </a:defRPr>
            </a:lvl1pPr>
          </a:lstStyle>
          <a:p>
            <a:r>
              <a:rPr lang="en-US" dirty="0"/>
              <a:t>Click icon</a:t>
            </a:r>
            <a:br>
              <a:rPr lang="en-US" dirty="0"/>
            </a:br>
            <a:r>
              <a:rPr lang="en-US" dirty="0"/>
              <a:t>To insert</a:t>
            </a:r>
            <a:br>
              <a:rPr lang="en-US" dirty="0"/>
            </a:br>
            <a:r>
              <a:rPr lang="en-US" dirty="0"/>
              <a:t>image</a:t>
            </a:r>
          </a:p>
        </p:txBody>
      </p:sp>
    </p:spTree>
    <p:extLst>
      <p:ext uri="{BB962C8B-B14F-4D97-AF65-F5344CB8AC3E}">
        <p14:creationId xmlns:p14="http://schemas.microsoft.com/office/powerpoint/2010/main" val="14289492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amp; Image Backgnd Color 2">
    <p:bg>
      <p:bgPr>
        <a:solidFill>
          <a:schemeClr val="accent2"/>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370242" y="512384"/>
            <a:ext cx="5268558" cy="3831016"/>
          </a:xfrm>
        </p:spPr>
        <p:txBody>
          <a:bodyPr anchor="t" anchorCtr="0"/>
          <a:lstStyle>
            <a:lvl1pPr marL="225425" indent="-225425">
              <a:lnSpc>
                <a:spcPts val="4200"/>
              </a:lnSpc>
              <a:spcAft>
                <a:spcPts val="0"/>
              </a:spcAft>
              <a:buNone/>
              <a:defRPr sz="3800" kern="400" baseline="0">
                <a:solidFill>
                  <a:schemeClr val="bg1"/>
                </a:solidFill>
                <a:latin typeface="Georgia" panose="02040502050405020303" pitchFamily="18" charset="0"/>
              </a:defRPr>
            </a:lvl1pPr>
            <a:lvl2pPr marL="274320" indent="0">
              <a:lnSpc>
                <a:spcPts val="3600"/>
              </a:lnSpc>
              <a:spcBef>
                <a:spcPts val="0"/>
              </a:spcBef>
              <a:spcAft>
                <a:spcPts val="0"/>
              </a:spcAft>
              <a:buNone/>
              <a:defRPr sz="3200">
                <a:solidFill>
                  <a:schemeClr val="tx1"/>
                </a:solidFill>
                <a:latin typeface="Arial Black" panose="020B0A04020102020204" pitchFamily="34" charset="0"/>
              </a:defRPr>
            </a:lvl2pPr>
            <a:lvl3pPr marL="548640" indent="0">
              <a:lnSpc>
                <a:spcPts val="3600"/>
              </a:lnSpc>
              <a:spcAft>
                <a:spcPts val="0"/>
              </a:spcAft>
              <a:buNone/>
              <a:defRPr sz="3200">
                <a:solidFill>
                  <a:schemeClr val="tx1"/>
                </a:solidFill>
                <a:latin typeface="Arial Black" panose="020B0A04020102020204" pitchFamily="34" charset="0"/>
              </a:defRPr>
            </a:lvl3pPr>
            <a:lvl4pPr marL="822960" indent="0">
              <a:buNone/>
              <a:defRPr/>
            </a:lvl4pPr>
            <a:lvl5pPr marL="1097280" indent="0">
              <a:buNone/>
              <a:defRPr/>
            </a:lvl5pPr>
          </a:lstStyle>
          <a:p>
            <a:pPr lvl="0"/>
            <a:r>
              <a:rPr lang="en-US" dirty="0"/>
              <a:t>“Click here to enter quote text. Enter the first quote mark and then the text. The following lines of text will indent automatically.”</a:t>
            </a:r>
          </a:p>
        </p:txBody>
      </p:sp>
      <p:sp>
        <p:nvSpPr>
          <p:cNvPr id="13" name="Text Placeholder 12"/>
          <p:cNvSpPr>
            <a:spLocks noGrp="1"/>
          </p:cNvSpPr>
          <p:nvPr>
            <p:ph type="body" sz="quarter" idx="11" hasCustomPrompt="1"/>
          </p:nvPr>
        </p:nvSpPr>
        <p:spPr>
          <a:xfrm>
            <a:off x="576072" y="5029200"/>
            <a:ext cx="5065776" cy="219456"/>
          </a:xfrm>
        </p:spPr>
        <p:txBody>
          <a:bodyPr/>
          <a:lstStyle>
            <a:lvl1pPr marL="0" indent="0">
              <a:lnSpc>
                <a:spcPct val="100000"/>
              </a:lnSpc>
              <a:spcAft>
                <a:spcPts val="0"/>
              </a:spcAft>
              <a:buNone/>
              <a:defRPr sz="1400" b="1" kern="400" baseline="0">
                <a:solidFill>
                  <a:schemeClr val="bg1"/>
                </a:solidFill>
                <a:latin typeface="+mn-lt"/>
              </a:defRPr>
            </a:lvl1pPr>
          </a:lstStyle>
          <a:p>
            <a:pPr lvl="0"/>
            <a:r>
              <a:rPr lang="en-US" dirty="0"/>
              <a:t>Click to enter Source Name</a:t>
            </a:r>
          </a:p>
        </p:txBody>
      </p:sp>
      <p:sp>
        <p:nvSpPr>
          <p:cNvPr id="7" name="Text Placeholder 12">
            <a:extLst>
              <a:ext uri="{FF2B5EF4-FFF2-40B4-BE49-F238E27FC236}">
                <a16:creationId xmlns:a16="http://schemas.microsoft.com/office/drawing/2014/main" id="{74E009F0-E8BB-4115-9C50-FE3EAFA7DCEA}"/>
              </a:ext>
            </a:extLst>
          </p:cNvPr>
          <p:cNvSpPr>
            <a:spLocks noGrp="1"/>
          </p:cNvSpPr>
          <p:nvPr>
            <p:ph type="body" sz="quarter" idx="12" hasCustomPrompt="1"/>
          </p:nvPr>
        </p:nvSpPr>
        <p:spPr>
          <a:xfrm>
            <a:off x="576072" y="5239512"/>
            <a:ext cx="5065776" cy="731520"/>
          </a:xfrm>
        </p:spPr>
        <p:txBody>
          <a:bodyPr/>
          <a:lstStyle>
            <a:lvl1pPr marL="0" indent="0">
              <a:lnSpc>
                <a:spcPct val="100000"/>
              </a:lnSpc>
              <a:spcAft>
                <a:spcPts val="0"/>
              </a:spcAft>
              <a:buNone/>
              <a:defRPr sz="1400" b="0" i="1" kern="400" baseline="0">
                <a:solidFill>
                  <a:schemeClr val="bg1"/>
                </a:solidFill>
                <a:latin typeface="+mn-lt"/>
              </a:defRPr>
            </a:lvl1pPr>
          </a:lstStyle>
          <a:p>
            <a:pPr lvl="0"/>
            <a:r>
              <a:rPr lang="en-US" dirty="0"/>
              <a:t>Click to enter source information.</a:t>
            </a:r>
            <a:br>
              <a:rPr lang="en-US" dirty="0"/>
            </a:br>
            <a:r>
              <a:rPr lang="en-US" dirty="0"/>
              <a:t>If needed, raise or lower the Source Name and Information to adjust for the amount of quote text. </a:t>
            </a:r>
          </a:p>
        </p:txBody>
      </p:sp>
      <p:sp>
        <p:nvSpPr>
          <p:cNvPr id="6" name="Picture Placeholder 8">
            <a:extLst>
              <a:ext uri="{FF2B5EF4-FFF2-40B4-BE49-F238E27FC236}">
                <a16:creationId xmlns:a16="http://schemas.microsoft.com/office/drawing/2014/main" id="{AF8EF799-A677-4F49-95AE-2E237AA9873B}"/>
              </a:ext>
            </a:extLst>
          </p:cNvPr>
          <p:cNvSpPr>
            <a:spLocks noGrp="1"/>
          </p:cNvSpPr>
          <p:nvPr>
            <p:ph type="pic" sz="quarter" idx="13" hasCustomPrompt="1"/>
          </p:nvPr>
        </p:nvSpPr>
        <p:spPr>
          <a:xfrm>
            <a:off x="6211614" y="0"/>
            <a:ext cx="5980386" cy="5980176"/>
          </a:xfrm>
          <a:solidFill>
            <a:schemeClr val="tx2"/>
          </a:solidFill>
        </p:spPr>
        <p:txBody>
          <a:bodyPr lIns="548640" tIns="2194560" rIns="0"/>
          <a:lstStyle>
            <a:lvl1pPr marL="0" indent="0">
              <a:spcAft>
                <a:spcPts val="0"/>
              </a:spcAft>
              <a:buNone/>
              <a:defRPr sz="3200" b="1" cap="all" baseline="0">
                <a:solidFill>
                  <a:srgbClr val="FF289F"/>
                </a:solidFill>
              </a:defRPr>
            </a:lvl1pPr>
          </a:lstStyle>
          <a:p>
            <a:r>
              <a:rPr lang="en-US" dirty="0"/>
              <a:t>Click icon</a:t>
            </a:r>
            <a:br>
              <a:rPr lang="en-US" dirty="0"/>
            </a:br>
            <a:r>
              <a:rPr lang="en-US" dirty="0"/>
              <a:t>To insert</a:t>
            </a:r>
            <a:br>
              <a:rPr lang="en-US" dirty="0"/>
            </a:br>
            <a:r>
              <a:rPr lang="en-US" dirty="0"/>
              <a:t>image</a:t>
            </a:r>
          </a:p>
        </p:txBody>
      </p:sp>
    </p:spTree>
    <p:extLst>
      <p:ext uri="{BB962C8B-B14F-4D97-AF65-F5344CB8AC3E}">
        <p14:creationId xmlns:p14="http://schemas.microsoft.com/office/powerpoint/2010/main" val="15689338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amp; Image Backgnd Color 3">
    <p:bg>
      <p:bgPr>
        <a:solidFill>
          <a:schemeClr val="accent5"/>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370242" y="512384"/>
            <a:ext cx="5268558" cy="3831016"/>
          </a:xfrm>
        </p:spPr>
        <p:txBody>
          <a:bodyPr anchor="t" anchorCtr="0"/>
          <a:lstStyle>
            <a:lvl1pPr marL="225425" indent="-225425">
              <a:lnSpc>
                <a:spcPts val="4200"/>
              </a:lnSpc>
              <a:spcAft>
                <a:spcPts val="0"/>
              </a:spcAft>
              <a:buNone/>
              <a:defRPr sz="3800" kern="400" baseline="0">
                <a:solidFill>
                  <a:schemeClr val="bg1"/>
                </a:solidFill>
                <a:latin typeface="Georgia" panose="02040502050405020303" pitchFamily="18" charset="0"/>
              </a:defRPr>
            </a:lvl1pPr>
            <a:lvl2pPr marL="274320" indent="0">
              <a:lnSpc>
                <a:spcPts val="3600"/>
              </a:lnSpc>
              <a:spcBef>
                <a:spcPts val="0"/>
              </a:spcBef>
              <a:spcAft>
                <a:spcPts val="0"/>
              </a:spcAft>
              <a:buNone/>
              <a:defRPr sz="3200">
                <a:solidFill>
                  <a:schemeClr val="tx1"/>
                </a:solidFill>
                <a:latin typeface="Arial Black" panose="020B0A04020102020204" pitchFamily="34" charset="0"/>
              </a:defRPr>
            </a:lvl2pPr>
            <a:lvl3pPr marL="548640" indent="0">
              <a:lnSpc>
                <a:spcPts val="3600"/>
              </a:lnSpc>
              <a:spcAft>
                <a:spcPts val="0"/>
              </a:spcAft>
              <a:buNone/>
              <a:defRPr sz="3200">
                <a:solidFill>
                  <a:schemeClr val="tx1"/>
                </a:solidFill>
                <a:latin typeface="Arial Black" panose="020B0A04020102020204" pitchFamily="34" charset="0"/>
              </a:defRPr>
            </a:lvl3pPr>
            <a:lvl4pPr marL="822960" indent="0">
              <a:buNone/>
              <a:defRPr/>
            </a:lvl4pPr>
            <a:lvl5pPr marL="1097280" indent="0">
              <a:buNone/>
              <a:defRPr/>
            </a:lvl5pPr>
          </a:lstStyle>
          <a:p>
            <a:pPr lvl="0"/>
            <a:r>
              <a:rPr lang="en-US" dirty="0"/>
              <a:t>“Click here to enter quote text. Enter the first quote mark and then the text. The following lines of text will indent automatically.”</a:t>
            </a:r>
          </a:p>
        </p:txBody>
      </p:sp>
      <p:sp>
        <p:nvSpPr>
          <p:cNvPr id="13" name="Text Placeholder 12"/>
          <p:cNvSpPr>
            <a:spLocks noGrp="1"/>
          </p:cNvSpPr>
          <p:nvPr>
            <p:ph type="body" sz="quarter" idx="11" hasCustomPrompt="1"/>
          </p:nvPr>
        </p:nvSpPr>
        <p:spPr>
          <a:xfrm>
            <a:off x="576072" y="5029200"/>
            <a:ext cx="5065776" cy="219456"/>
          </a:xfrm>
        </p:spPr>
        <p:txBody>
          <a:bodyPr/>
          <a:lstStyle>
            <a:lvl1pPr marL="0" indent="0">
              <a:lnSpc>
                <a:spcPct val="100000"/>
              </a:lnSpc>
              <a:spcAft>
                <a:spcPts val="0"/>
              </a:spcAft>
              <a:buNone/>
              <a:defRPr sz="1400" b="1" kern="400" baseline="0">
                <a:solidFill>
                  <a:schemeClr val="bg1"/>
                </a:solidFill>
                <a:latin typeface="+mn-lt"/>
              </a:defRPr>
            </a:lvl1pPr>
          </a:lstStyle>
          <a:p>
            <a:pPr lvl="0"/>
            <a:r>
              <a:rPr lang="en-US" dirty="0"/>
              <a:t>Click to enter Source Name</a:t>
            </a:r>
          </a:p>
        </p:txBody>
      </p:sp>
      <p:sp>
        <p:nvSpPr>
          <p:cNvPr id="7" name="Text Placeholder 12">
            <a:extLst>
              <a:ext uri="{FF2B5EF4-FFF2-40B4-BE49-F238E27FC236}">
                <a16:creationId xmlns:a16="http://schemas.microsoft.com/office/drawing/2014/main" id="{74E009F0-E8BB-4115-9C50-FE3EAFA7DCEA}"/>
              </a:ext>
            </a:extLst>
          </p:cNvPr>
          <p:cNvSpPr>
            <a:spLocks noGrp="1"/>
          </p:cNvSpPr>
          <p:nvPr>
            <p:ph type="body" sz="quarter" idx="12" hasCustomPrompt="1"/>
          </p:nvPr>
        </p:nvSpPr>
        <p:spPr>
          <a:xfrm>
            <a:off x="576072" y="5239512"/>
            <a:ext cx="5065776" cy="731520"/>
          </a:xfrm>
        </p:spPr>
        <p:txBody>
          <a:bodyPr/>
          <a:lstStyle>
            <a:lvl1pPr marL="0" indent="0">
              <a:lnSpc>
                <a:spcPct val="100000"/>
              </a:lnSpc>
              <a:spcAft>
                <a:spcPts val="0"/>
              </a:spcAft>
              <a:buNone/>
              <a:defRPr sz="1400" b="0" i="1" kern="400" baseline="0">
                <a:solidFill>
                  <a:schemeClr val="bg1"/>
                </a:solidFill>
                <a:latin typeface="+mn-lt"/>
              </a:defRPr>
            </a:lvl1pPr>
          </a:lstStyle>
          <a:p>
            <a:pPr lvl="0"/>
            <a:r>
              <a:rPr lang="en-US" dirty="0"/>
              <a:t>Click to enter source information.</a:t>
            </a:r>
            <a:br>
              <a:rPr lang="en-US" dirty="0"/>
            </a:br>
            <a:r>
              <a:rPr lang="en-US" dirty="0"/>
              <a:t>If needed, raise or lower the Source Name and Information to adjust for the amount of quote text. </a:t>
            </a:r>
          </a:p>
        </p:txBody>
      </p:sp>
      <p:sp>
        <p:nvSpPr>
          <p:cNvPr id="6" name="Picture Placeholder 8">
            <a:extLst>
              <a:ext uri="{FF2B5EF4-FFF2-40B4-BE49-F238E27FC236}">
                <a16:creationId xmlns:a16="http://schemas.microsoft.com/office/drawing/2014/main" id="{AF8EF799-A677-4F49-95AE-2E237AA9873B}"/>
              </a:ext>
            </a:extLst>
          </p:cNvPr>
          <p:cNvSpPr>
            <a:spLocks noGrp="1"/>
          </p:cNvSpPr>
          <p:nvPr>
            <p:ph type="pic" sz="quarter" idx="13" hasCustomPrompt="1"/>
          </p:nvPr>
        </p:nvSpPr>
        <p:spPr>
          <a:xfrm>
            <a:off x="6211614" y="0"/>
            <a:ext cx="5980386" cy="5980176"/>
          </a:xfrm>
          <a:solidFill>
            <a:schemeClr val="tx2"/>
          </a:solidFill>
        </p:spPr>
        <p:txBody>
          <a:bodyPr lIns="548640" tIns="2194560" rIns="0"/>
          <a:lstStyle>
            <a:lvl1pPr marL="0" indent="0">
              <a:spcAft>
                <a:spcPts val="0"/>
              </a:spcAft>
              <a:buNone/>
              <a:defRPr sz="3200" b="1" cap="all" baseline="0">
                <a:solidFill>
                  <a:srgbClr val="FF289F"/>
                </a:solidFill>
              </a:defRPr>
            </a:lvl1pPr>
          </a:lstStyle>
          <a:p>
            <a:r>
              <a:rPr lang="en-US" dirty="0"/>
              <a:t>Click icon</a:t>
            </a:r>
            <a:br>
              <a:rPr lang="en-US" dirty="0"/>
            </a:br>
            <a:r>
              <a:rPr lang="en-US" dirty="0"/>
              <a:t>To insert</a:t>
            </a:r>
            <a:br>
              <a:rPr lang="en-US" dirty="0"/>
            </a:br>
            <a:r>
              <a:rPr lang="en-US" dirty="0"/>
              <a:t>image</a:t>
            </a:r>
          </a:p>
        </p:txBody>
      </p:sp>
    </p:spTree>
    <p:extLst>
      <p:ext uri="{BB962C8B-B14F-4D97-AF65-F5344CB8AC3E}">
        <p14:creationId xmlns:p14="http://schemas.microsoft.com/office/powerpoint/2010/main" val="42138686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ote &amp; Image Backgnd Color 4">
    <p:bg>
      <p:bgPr>
        <a:solidFill>
          <a:srgbClr val="244F8B"/>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370242" y="512384"/>
            <a:ext cx="5268558" cy="3831016"/>
          </a:xfrm>
        </p:spPr>
        <p:txBody>
          <a:bodyPr anchor="t" anchorCtr="0"/>
          <a:lstStyle>
            <a:lvl1pPr marL="225425" indent="-225425">
              <a:lnSpc>
                <a:spcPts val="4200"/>
              </a:lnSpc>
              <a:spcAft>
                <a:spcPts val="0"/>
              </a:spcAft>
              <a:buNone/>
              <a:defRPr sz="3800" kern="400" baseline="0">
                <a:solidFill>
                  <a:schemeClr val="bg1"/>
                </a:solidFill>
                <a:latin typeface="Georgia" panose="02040502050405020303" pitchFamily="18" charset="0"/>
              </a:defRPr>
            </a:lvl1pPr>
            <a:lvl2pPr marL="274320" indent="0">
              <a:lnSpc>
                <a:spcPts val="3600"/>
              </a:lnSpc>
              <a:spcBef>
                <a:spcPts val="0"/>
              </a:spcBef>
              <a:spcAft>
                <a:spcPts val="0"/>
              </a:spcAft>
              <a:buNone/>
              <a:defRPr sz="3200">
                <a:solidFill>
                  <a:schemeClr val="tx1"/>
                </a:solidFill>
                <a:latin typeface="Arial Black" panose="020B0A04020102020204" pitchFamily="34" charset="0"/>
              </a:defRPr>
            </a:lvl2pPr>
            <a:lvl3pPr marL="548640" indent="0">
              <a:lnSpc>
                <a:spcPts val="3600"/>
              </a:lnSpc>
              <a:spcAft>
                <a:spcPts val="0"/>
              </a:spcAft>
              <a:buNone/>
              <a:defRPr sz="3200">
                <a:solidFill>
                  <a:schemeClr val="tx1"/>
                </a:solidFill>
                <a:latin typeface="Arial Black" panose="020B0A04020102020204" pitchFamily="34" charset="0"/>
              </a:defRPr>
            </a:lvl3pPr>
            <a:lvl4pPr marL="822960" indent="0">
              <a:buNone/>
              <a:defRPr/>
            </a:lvl4pPr>
            <a:lvl5pPr marL="1097280" indent="0">
              <a:buNone/>
              <a:defRPr/>
            </a:lvl5pPr>
          </a:lstStyle>
          <a:p>
            <a:pPr lvl="0"/>
            <a:r>
              <a:rPr lang="en-US" dirty="0"/>
              <a:t>“Click here to enter quote text. Enter the first quote mark and then the text. The following lines of text will indent automatically.”</a:t>
            </a:r>
          </a:p>
        </p:txBody>
      </p:sp>
      <p:sp>
        <p:nvSpPr>
          <p:cNvPr id="13" name="Text Placeholder 12"/>
          <p:cNvSpPr>
            <a:spLocks noGrp="1"/>
          </p:cNvSpPr>
          <p:nvPr>
            <p:ph type="body" sz="quarter" idx="11" hasCustomPrompt="1"/>
          </p:nvPr>
        </p:nvSpPr>
        <p:spPr>
          <a:xfrm>
            <a:off x="576072" y="5029200"/>
            <a:ext cx="5065776" cy="219456"/>
          </a:xfrm>
        </p:spPr>
        <p:txBody>
          <a:bodyPr/>
          <a:lstStyle>
            <a:lvl1pPr marL="0" indent="0">
              <a:lnSpc>
                <a:spcPct val="100000"/>
              </a:lnSpc>
              <a:spcAft>
                <a:spcPts val="0"/>
              </a:spcAft>
              <a:buNone/>
              <a:defRPr sz="1400" b="1" kern="400" baseline="0">
                <a:solidFill>
                  <a:schemeClr val="bg1"/>
                </a:solidFill>
                <a:latin typeface="+mn-lt"/>
              </a:defRPr>
            </a:lvl1pPr>
          </a:lstStyle>
          <a:p>
            <a:pPr lvl="0"/>
            <a:r>
              <a:rPr lang="en-US" dirty="0"/>
              <a:t>Click to enter Source Name</a:t>
            </a:r>
          </a:p>
        </p:txBody>
      </p:sp>
      <p:sp>
        <p:nvSpPr>
          <p:cNvPr id="7" name="Text Placeholder 12">
            <a:extLst>
              <a:ext uri="{FF2B5EF4-FFF2-40B4-BE49-F238E27FC236}">
                <a16:creationId xmlns:a16="http://schemas.microsoft.com/office/drawing/2014/main" id="{74E009F0-E8BB-4115-9C50-FE3EAFA7DCEA}"/>
              </a:ext>
            </a:extLst>
          </p:cNvPr>
          <p:cNvSpPr>
            <a:spLocks noGrp="1"/>
          </p:cNvSpPr>
          <p:nvPr>
            <p:ph type="body" sz="quarter" idx="12" hasCustomPrompt="1"/>
          </p:nvPr>
        </p:nvSpPr>
        <p:spPr>
          <a:xfrm>
            <a:off x="576072" y="5239512"/>
            <a:ext cx="5065776" cy="731520"/>
          </a:xfrm>
        </p:spPr>
        <p:txBody>
          <a:bodyPr/>
          <a:lstStyle>
            <a:lvl1pPr marL="0" indent="0">
              <a:lnSpc>
                <a:spcPct val="100000"/>
              </a:lnSpc>
              <a:spcAft>
                <a:spcPts val="0"/>
              </a:spcAft>
              <a:buNone/>
              <a:defRPr sz="1400" b="0" i="1" kern="400" baseline="0">
                <a:solidFill>
                  <a:schemeClr val="bg1"/>
                </a:solidFill>
                <a:latin typeface="+mn-lt"/>
              </a:defRPr>
            </a:lvl1pPr>
          </a:lstStyle>
          <a:p>
            <a:pPr lvl="0"/>
            <a:r>
              <a:rPr lang="en-US" dirty="0"/>
              <a:t>Click to enter source information.</a:t>
            </a:r>
            <a:br>
              <a:rPr lang="en-US" dirty="0"/>
            </a:br>
            <a:r>
              <a:rPr lang="en-US" dirty="0"/>
              <a:t>If needed, raise or lower the Source Name and Information to adjust for the amount of quote text. </a:t>
            </a:r>
          </a:p>
        </p:txBody>
      </p:sp>
      <p:sp>
        <p:nvSpPr>
          <p:cNvPr id="6" name="Picture Placeholder 8">
            <a:extLst>
              <a:ext uri="{FF2B5EF4-FFF2-40B4-BE49-F238E27FC236}">
                <a16:creationId xmlns:a16="http://schemas.microsoft.com/office/drawing/2014/main" id="{AF8EF799-A677-4F49-95AE-2E237AA9873B}"/>
              </a:ext>
            </a:extLst>
          </p:cNvPr>
          <p:cNvSpPr>
            <a:spLocks noGrp="1"/>
          </p:cNvSpPr>
          <p:nvPr>
            <p:ph type="pic" sz="quarter" idx="13" hasCustomPrompt="1"/>
          </p:nvPr>
        </p:nvSpPr>
        <p:spPr>
          <a:xfrm>
            <a:off x="6211614" y="0"/>
            <a:ext cx="5980386" cy="5980176"/>
          </a:xfrm>
          <a:solidFill>
            <a:schemeClr val="tx2"/>
          </a:solidFill>
        </p:spPr>
        <p:txBody>
          <a:bodyPr lIns="548640" tIns="2194560" rIns="0"/>
          <a:lstStyle>
            <a:lvl1pPr marL="0" indent="0">
              <a:spcAft>
                <a:spcPts val="0"/>
              </a:spcAft>
              <a:buNone/>
              <a:defRPr sz="3200" b="1" cap="all" baseline="0">
                <a:solidFill>
                  <a:srgbClr val="FF289F"/>
                </a:solidFill>
              </a:defRPr>
            </a:lvl1pPr>
          </a:lstStyle>
          <a:p>
            <a:r>
              <a:rPr lang="en-US" dirty="0"/>
              <a:t>Click icon</a:t>
            </a:r>
            <a:br>
              <a:rPr lang="en-US" dirty="0"/>
            </a:br>
            <a:r>
              <a:rPr lang="en-US" dirty="0"/>
              <a:t>To insert</a:t>
            </a:r>
            <a:br>
              <a:rPr lang="en-US" dirty="0"/>
            </a:br>
            <a:r>
              <a:rPr lang="en-US" dirty="0"/>
              <a:t>image</a:t>
            </a:r>
          </a:p>
        </p:txBody>
      </p:sp>
    </p:spTree>
    <p:extLst>
      <p:ext uri="{BB962C8B-B14F-4D97-AF65-F5344CB8AC3E}">
        <p14:creationId xmlns:p14="http://schemas.microsoft.com/office/powerpoint/2010/main" val="30545755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amp; Image Backgnd Color 5">
    <p:bg>
      <p:bgPr>
        <a:solidFill>
          <a:srgbClr val="00747B"/>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370242" y="512384"/>
            <a:ext cx="5268558" cy="3831016"/>
          </a:xfrm>
        </p:spPr>
        <p:txBody>
          <a:bodyPr anchor="t" anchorCtr="0"/>
          <a:lstStyle>
            <a:lvl1pPr marL="225425" indent="-225425">
              <a:lnSpc>
                <a:spcPts val="4200"/>
              </a:lnSpc>
              <a:spcAft>
                <a:spcPts val="0"/>
              </a:spcAft>
              <a:buNone/>
              <a:defRPr sz="3800" kern="400" baseline="0">
                <a:solidFill>
                  <a:schemeClr val="bg1"/>
                </a:solidFill>
                <a:latin typeface="Georgia" panose="02040502050405020303" pitchFamily="18" charset="0"/>
              </a:defRPr>
            </a:lvl1pPr>
            <a:lvl2pPr marL="274320" indent="0">
              <a:lnSpc>
                <a:spcPts val="3600"/>
              </a:lnSpc>
              <a:spcBef>
                <a:spcPts val="0"/>
              </a:spcBef>
              <a:spcAft>
                <a:spcPts val="0"/>
              </a:spcAft>
              <a:buNone/>
              <a:defRPr sz="3200">
                <a:solidFill>
                  <a:schemeClr val="tx1"/>
                </a:solidFill>
                <a:latin typeface="Arial Black" panose="020B0A04020102020204" pitchFamily="34" charset="0"/>
              </a:defRPr>
            </a:lvl2pPr>
            <a:lvl3pPr marL="548640" indent="0">
              <a:lnSpc>
                <a:spcPts val="3600"/>
              </a:lnSpc>
              <a:spcAft>
                <a:spcPts val="0"/>
              </a:spcAft>
              <a:buNone/>
              <a:defRPr sz="3200">
                <a:solidFill>
                  <a:schemeClr val="tx1"/>
                </a:solidFill>
                <a:latin typeface="Arial Black" panose="020B0A04020102020204" pitchFamily="34" charset="0"/>
              </a:defRPr>
            </a:lvl3pPr>
            <a:lvl4pPr marL="822960" indent="0">
              <a:buNone/>
              <a:defRPr/>
            </a:lvl4pPr>
            <a:lvl5pPr marL="1097280" indent="0">
              <a:buNone/>
              <a:defRPr/>
            </a:lvl5pPr>
          </a:lstStyle>
          <a:p>
            <a:pPr lvl="0"/>
            <a:r>
              <a:rPr lang="en-US" dirty="0"/>
              <a:t>“Click here to enter quote text. Enter the first quote mark and then the text. The following lines of text will indent automatically.”</a:t>
            </a:r>
          </a:p>
        </p:txBody>
      </p:sp>
      <p:sp>
        <p:nvSpPr>
          <p:cNvPr id="13" name="Text Placeholder 12"/>
          <p:cNvSpPr>
            <a:spLocks noGrp="1"/>
          </p:cNvSpPr>
          <p:nvPr>
            <p:ph type="body" sz="quarter" idx="11" hasCustomPrompt="1"/>
          </p:nvPr>
        </p:nvSpPr>
        <p:spPr>
          <a:xfrm>
            <a:off x="576072" y="5029200"/>
            <a:ext cx="5065776" cy="219456"/>
          </a:xfrm>
        </p:spPr>
        <p:txBody>
          <a:bodyPr/>
          <a:lstStyle>
            <a:lvl1pPr marL="0" indent="0">
              <a:lnSpc>
                <a:spcPct val="100000"/>
              </a:lnSpc>
              <a:spcAft>
                <a:spcPts val="0"/>
              </a:spcAft>
              <a:buNone/>
              <a:defRPr sz="1400" b="1" kern="400" baseline="0">
                <a:solidFill>
                  <a:schemeClr val="bg1"/>
                </a:solidFill>
                <a:latin typeface="+mn-lt"/>
              </a:defRPr>
            </a:lvl1pPr>
          </a:lstStyle>
          <a:p>
            <a:pPr lvl="0"/>
            <a:r>
              <a:rPr lang="en-US" dirty="0"/>
              <a:t>Click to enter Source Name</a:t>
            </a:r>
          </a:p>
        </p:txBody>
      </p:sp>
      <p:sp>
        <p:nvSpPr>
          <p:cNvPr id="7" name="Text Placeholder 12">
            <a:extLst>
              <a:ext uri="{FF2B5EF4-FFF2-40B4-BE49-F238E27FC236}">
                <a16:creationId xmlns:a16="http://schemas.microsoft.com/office/drawing/2014/main" id="{74E009F0-E8BB-4115-9C50-FE3EAFA7DCEA}"/>
              </a:ext>
            </a:extLst>
          </p:cNvPr>
          <p:cNvSpPr>
            <a:spLocks noGrp="1"/>
          </p:cNvSpPr>
          <p:nvPr>
            <p:ph type="body" sz="quarter" idx="12" hasCustomPrompt="1"/>
          </p:nvPr>
        </p:nvSpPr>
        <p:spPr>
          <a:xfrm>
            <a:off x="576072" y="5239512"/>
            <a:ext cx="5065776" cy="731520"/>
          </a:xfrm>
        </p:spPr>
        <p:txBody>
          <a:bodyPr/>
          <a:lstStyle>
            <a:lvl1pPr marL="0" indent="0">
              <a:lnSpc>
                <a:spcPct val="100000"/>
              </a:lnSpc>
              <a:spcAft>
                <a:spcPts val="0"/>
              </a:spcAft>
              <a:buNone/>
              <a:defRPr sz="1400" b="0" i="1" kern="400" baseline="0">
                <a:solidFill>
                  <a:schemeClr val="bg1"/>
                </a:solidFill>
                <a:latin typeface="+mn-lt"/>
              </a:defRPr>
            </a:lvl1pPr>
          </a:lstStyle>
          <a:p>
            <a:pPr lvl="0"/>
            <a:r>
              <a:rPr lang="en-US" dirty="0"/>
              <a:t>Click to enter source information.</a:t>
            </a:r>
            <a:br>
              <a:rPr lang="en-US" dirty="0"/>
            </a:br>
            <a:r>
              <a:rPr lang="en-US" dirty="0"/>
              <a:t>If needed, raise or lower the Source Name and Information to adjust for the amount of quote text. </a:t>
            </a:r>
          </a:p>
        </p:txBody>
      </p:sp>
      <p:sp>
        <p:nvSpPr>
          <p:cNvPr id="6" name="Picture Placeholder 8">
            <a:extLst>
              <a:ext uri="{FF2B5EF4-FFF2-40B4-BE49-F238E27FC236}">
                <a16:creationId xmlns:a16="http://schemas.microsoft.com/office/drawing/2014/main" id="{AF8EF799-A677-4F49-95AE-2E237AA9873B}"/>
              </a:ext>
            </a:extLst>
          </p:cNvPr>
          <p:cNvSpPr>
            <a:spLocks noGrp="1"/>
          </p:cNvSpPr>
          <p:nvPr>
            <p:ph type="pic" sz="quarter" idx="13" hasCustomPrompt="1"/>
          </p:nvPr>
        </p:nvSpPr>
        <p:spPr>
          <a:xfrm>
            <a:off x="6211614" y="0"/>
            <a:ext cx="5980386" cy="5980176"/>
          </a:xfrm>
          <a:solidFill>
            <a:schemeClr val="tx2"/>
          </a:solidFill>
        </p:spPr>
        <p:txBody>
          <a:bodyPr lIns="548640" tIns="2194560" rIns="0"/>
          <a:lstStyle>
            <a:lvl1pPr marL="0" indent="0">
              <a:spcAft>
                <a:spcPts val="0"/>
              </a:spcAft>
              <a:buNone/>
              <a:defRPr sz="3200" b="1" cap="all" baseline="0">
                <a:solidFill>
                  <a:srgbClr val="FF289F"/>
                </a:solidFill>
              </a:defRPr>
            </a:lvl1pPr>
          </a:lstStyle>
          <a:p>
            <a:r>
              <a:rPr lang="en-US" dirty="0"/>
              <a:t>Click icon</a:t>
            </a:r>
            <a:br>
              <a:rPr lang="en-US" dirty="0"/>
            </a:br>
            <a:r>
              <a:rPr lang="en-US" dirty="0"/>
              <a:t>To insert</a:t>
            </a:r>
            <a:br>
              <a:rPr lang="en-US" dirty="0"/>
            </a:br>
            <a:r>
              <a:rPr lang="en-US" dirty="0"/>
              <a:t>image</a:t>
            </a:r>
          </a:p>
        </p:txBody>
      </p:sp>
    </p:spTree>
    <p:extLst>
      <p:ext uri="{BB962C8B-B14F-4D97-AF65-F5344CB8AC3E}">
        <p14:creationId xmlns:p14="http://schemas.microsoft.com/office/powerpoint/2010/main" val="2514224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w/ Backgnd Color 1">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370242" y="457204"/>
            <a:ext cx="8961120" cy="3505196"/>
          </a:xfrm>
        </p:spPr>
        <p:txBody>
          <a:bodyPr anchor="t" anchorCtr="0"/>
          <a:lstStyle>
            <a:lvl1pPr marL="225425" indent="-225425">
              <a:lnSpc>
                <a:spcPts val="5400"/>
              </a:lnSpc>
              <a:spcAft>
                <a:spcPts val="0"/>
              </a:spcAft>
              <a:buNone/>
              <a:defRPr sz="4600" kern="400" baseline="0">
                <a:solidFill>
                  <a:schemeClr val="bg1"/>
                </a:solidFill>
                <a:latin typeface="Georgia" panose="02040502050405020303" pitchFamily="18" charset="0"/>
              </a:defRPr>
            </a:lvl1pPr>
            <a:lvl2pPr marL="274320" indent="0">
              <a:lnSpc>
                <a:spcPts val="3600"/>
              </a:lnSpc>
              <a:spcBef>
                <a:spcPts val="0"/>
              </a:spcBef>
              <a:spcAft>
                <a:spcPts val="0"/>
              </a:spcAft>
              <a:buNone/>
              <a:defRPr sz="3200">
                <a:solidFill>
                  <a:schemeClr val="tx1"/>
                </a:solidFill>
                <a:latin typeface="Arial Black" panose="020B0A04020102020204" pitchFamily="34" charset="0"/>
              </a:defRPr>
            </a:lvl2pPr>
            <a:lvl3pPr marL="548640" indent="0">
              <a:lnSpc>
                <a:spcPts val="3600"/>
              </a:lnSpc>
              <a:spcAft>
                <a:spcPts val="0"/>
              </a:spcAft>
              <a:buNone/>
              <a:defRPr sz="3200">
                <a:solidFill>
                  <a:schemeClr val="tx1"/>
                </a:solidFill>
                <a:latin typeface="Arial Black" panose="020B0A04020102020204" pitchFamily="34" charset="0"/>
              </a:defRPr>
            </a:lvl3pPr>
            <a:lvl4pPr marL="822960" indent="0">
              <a:buNone/>
              <a:defRPr/>
            </a:lvl4pPr>
            <a:lvl5pPr marL="1097280" indent="0">
              <a:buNone/>
              <a:defRPr/>
            </a:lvl5pPr>
          </a:lstStyle>
          <a:p>
            <a:pPr lvl="0"/>
            <a:r>
              <a:rPr lang="en-US" dirty="0"/>
              <a:t>“Click here to enter quote text. Enter the first quote mark, the text, and end with the last quote mark. The lines of text will indent automatically.”</a:t>
            </a:r>
          </a:p>
        </p:txBody>
      </p:sp>
      <p:sp>
        <p:nvSpPr>
          <p:cNvPr id="13" name="Text Placeholder 12"/>
          <p:cNvSpPr>
            <a:spLocks noGrp="1"/>
          </p:cNvSpPr>
          <p:nvPr>
            <p:ph type="body" sz="quarter" idx="11" hasCustomPrompt="1"/>
          </p:nvPr>
        </p:nvSpPr>
        <p:spPr>
          <a:xfrm>
            <a:off x="576072" y="4545120"/>
            <a:ext cx="5065776" cy="219456"/>
          </a:xfrm>
        </p:spPr>
        <p:txBody>
          <a:bodyPr/>
          <a:lstStyle>
            <a:lvl1pPr marL="0" indent="0">
              <a:lnSpc>
                <a:spcPct val="100000"/>
              </a:lnSpc>
              <a:spcAft>
                <a:spcPts val="0"/>
              </a:spcAft>
              <a:buNone/>
              <a:defRPr sz="1400" b="1" kern="400" baseline="0">
                <a:solidFill>
                  <a:schemeClr val="bg1"/>
                </a:solidFill>
                <a:latin typeface="+mn-lt"/>
              </a:defRPr>
            </a:lvl1pPr>
          </a:lstStyle>
          <a:p>
            <a:pPr lvl="0"/>
            <a:r>
              <a:rPr lang="en-US" dirty="0"/>
              <a:t>Click to enter Source Name</a:t>
            </a:r>
          </a:p>
        </p:txBody>
      </p:sp>
      <p:sp>
        <p:nvSpPr>
          <p:cNvPr id="7" name="Text Placeholder 12">
            <a:extLst>
              <a:ext uri="{FF2B5EF4-FFF2-40B4-BE49-F238E27FC236}">
                <a16:creationId xmlns:a16="http://schemas.microsoft.com/office/drawing/2014/main" id="{74E009F0-E8BB-4115-9C50-FE3EAFA7DCEA}"/>
              </a:ext>
            </a:extLst>
          </p:cNvPr>
          <p:cNvSpPr>
            <a:spLocks noGrp="1"/>
          </p:cNvSpPr>
          <p:nvPr>
            <p:ph type="body" sz="quarter" idx="12" hasCustomPrompt="1"/>
          </p:nvPr>
        </p:nvSpPr>
        <p:spPr>
          <a:xfrm>
            <a:off x="576072" y="4754880"/>
            <a:ext cx="5065776" cy="731520"/>
          </a:xfrm>
        </p:spPr>
        <p:txBody>
          <a:bodyPr/>
          <a:lstStyle>
            <a:lvl1pPr marL="0" indent="0">
              <a:lnSpc>
                <a:spcPct val="100000"/>
              </a:lnSpc>
              <a:spcAft>
                <a:spcPts val="0"/>
              </a:spcAft>
              <a:buNone/>
              <a:defRPr sz="1400" b="0" i="1" kern="400" baseline="0">
                <a:solidFill>
                  <a:schemeClr val="bg1"/>
                </a:solidFill>
                <a:latin typeface="+mn-lt"/>
              </a:defRPr>
            </a:lvl1pPr>
          </a:lstStyle>
          <a:p>
            <a:pPr lvl="0"/>
            <a:r>
              <a:rPr lang="en-US" dirty="0"/>
              <a:t>Click to enter source information.</a:t>
            </a:r>
            <a:br>
              <a:rPr lang="en-US" dirty="0"/>
            </a:br>
            <a:r>
              <a:rPr lang="en-US" dirty="0"/>
              <a:t>If needed, raise or lower the Source Name and Information to adjust for the amount of quote text. </a:t>
            </a:r>
          </a:p>
        </p:txBody>
      </p:sp>
    </p:spTree>
    <p:extLst>
      <p:ext uri="{BB962C8B-B14F-4D97-AF65-F5344CB8AC3E}">
        <p14:creationId xmlns:p14="http://schemas.microsoft.com/office/powerpoint/2010/main" val="35504909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 w/ Backgnd Color 2">
    <p:bg>
      <p:bgPr>
        <a:solidFill>
          <a:schemeClr val="accent2"/>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370242" y="457204"/>
            <a:ext cx="8961120" cy="3505196"/>
          </a:xfrm>
        </p:spPr>
        <p:txBody>
          <a:bodyPr anchor="t" anchorCtr="0"/>
          <a:lstStyle>
            <a:lvl1pPr marL="225425" indent="-225425">
              <a:lnSpc>
                <a:spcPts val="5400"/>
              </a:lnSpc>
              <a:spcAft>
                <a:spcPts val="0"/>
              </a:spcAft>
              <a:buNone/>
              <a:defRPr sz="4600" kern="400" baseline="0">
                <a:solidFill>
                  <a:schemeClr val="bg1"/>
                </a:solidFill>
                <a:latin typeface="Georgia" panose="02040502050405020303" pitchFamily="18" charset="0"/>
              </a:defRPr>
            </a:lvl1pPr>
            <a:lvl2pPr marL="274320" indent="0">
              <a:lnSpc>
                <a:spcPts val="3600"/>
              </a:lnSpc>
              <a:spcBef>
                <a:spcPts val="0"/>
              </a:spcBef>
              <a:spcAft>
                <a:spcPts val="0"/>
              </a:spcAft>
              <a:buNone/>
              <a:defRPr sz="3200">
                <a:solidFill>
                  <a:schemeClr val="tx1"/>
                </a:solidFill>
                <a:latin typeface="Arial Black" panose="020B0A04020102020204" pitchFamily="34" charset="0"/>
              </a:defRPr>
            </a:lvl2pPr>
            <a:lvl3pPr marL="548640" indent="0">
              <a:lnSpc>
                <a:spcPts val="3600"/>
              </a:lnSpc>
              <a:spcAft>
                <a:spcPts val="0"/>
              </a:spcAft>
              <a:buNone/>
              <a:defRPr sz="3200">
                <a:solidFill>
                  <a:schemeClr val="tx1"/>
                </a:solidFill>
                <a:latin typeface="Arial Black" panose="020B0A04020102020204" pitchFamily="34" charset="0"/>
              </a:defRPr>
            </a:lvl3pPr>
            <a:lvl4pPr marL="822960" indent="0">
              <a:buNone/>
              <a:defRPr/>
            </a:lvl4pPr>
            <a:lvl5pPr marL="1097280" indent="0">
              <a:buNone/>
              <a:defRPr/>
            </a:lvl5pPr>
          </a:lstStyle>
          <a:p>
            <a:pPr lvl="0"/>
            <a:r>
              <a:rPr lang="en-US" dirty="0"/>
              <a:t>“Click here to enter quote text. Enter the first quote mark, the text, and end with the last quote mark. The lines of text will indent automatically.”</a:t>
            </a:r>
          </a:p>
        </p:txBody>
      </p:sp>
      <p:sp>
        <p:nvSpPr>
          <p:cNvPr id="13" name="Text Placeholder 12"/>
          <p:cNvSpPr>
            <a:spLocks noGrp="1"/>
          </p:cNvSpPr>
          <p:nvPr>
            <p:ph type="body" sz="quarter" idx="11" hasCustomPrompt="1"/>
          </p:nvPr>
        </p:nvSpPr>
        <p:spPr>
          <a:xfrm>
            <a:off x="576072" y="4545120"/>
            <a:ext cx="5065776" cy="219456"/>
          </a:xfrm>
        </p:spPr>
        <p:txBody>
          <a:bodyPr/>
          <a:lstStyle>
            <a:lvl1pPr marL="0" indent="0">
              <a:lnSpc>
                <a:spcPct val="100000"/>
              </a:lnSpc>
              <a:spcAft>
                <a:spcPts val="0"/>
              </a:spcAft>
              <a:buNone/>
              <a:defRPr sz="1400" b="1" kern="400" baseline="0">
                <a:solidFill>
                  <a:schemeClr val="bg1"/>
                </a:solidFill>
                <a:latin typeface="+mn-lt"/>
              </a:defRPr>
            </a:lvl1pPr>
          </a:lstStyle>
          <a:p>
            <a:pPr lvl="0"/>
            <a:r>
              <a:rPr lang="en-US" dirty="0"/>
              <a:t>Click to enter Source Name</a:t>
            </a:r>
          </a:p>
        </p:txBody>
      </p:sp>
      <p:sp>
        <p:nvSpPr>
          <p:cNvPr id="7" name="Text Placeholder 12">
            <a:extLst>
              <a:ext uri="{FF2B5EF4-FFF2-40B4-BE49-F238E27FC236}">
                <a16:creationId xmlns:a16="http://schemas.microsoft.com/office/drawing/2014/main" id="{74E009F0-E8BB-4115-9C50-FE3EAFA7DCEA}"/>
              </a:ext>
            </a:extLst>
          </p:cNvPr>
          <p:cNvSpPr>
            <a:spLocks noGrp="1"/>
          </p:cNvSpPr>
          <p:nvPr>
            <p:ph type="body" sz="quarter" idx="12" hasCustomPrompt="1"/>
          </p:nvPr>
        </p:nvSpPr>
        <p:spPr>
          <a:xfrm>
            <a:off x="576072" y="4754880"/>
            <a:ext cx="5065776" cy="731520"/>
          </a:xfrm>
        </p:spPr>
        <p:txBody>
          <a:bodyPr/>
          <a:lstStyle>
            <a:lvl1pPr marL="0" indent="0">
              <a:lnSpc>
                <a:spcPct val="100000"/>
              </a:lnSpc>
              <a:spcAft>
                <a:spcPts val="0"/>
              </a:spcAft>
              <a:buNone/>
              <a:defRPr sz="1400" b="0" i="1" kern="400" baseline="0">
                <a:solidFill>
                  <a:schemeClr val="bg1"/>
                </a:solidFill>
                <a:latin typeface="+mn-lt"/>
              </a:defRPr>
            </a:lvl1pPr>
          </a:lstStyle>
          <a:p>
            <a:pPr lvl="0"/>
            <a:r>
              <a:rPr lang="en-US" dirty="0"/>
              <a:t>Click to enter source information.</a:t>
            </a:r>
            <a:br>
              <a:rPr lang="en-US" dirty="0"/>
            </a:br>
            <a:r>
              <a:rPr lang="en-US" dirty="0"/>
              <a:t>If needed, raise or lower the Source Name and Information to adjust for the amount of quote text. </a:t>
            </a:r>
          </a:p>
        </p:txBody>
      </p:sp>
    </p:spTree>
    <p:extLst>
      <p:ext uri="{BB962C8B-B14F-4D97-AF65-F5344CB8AC3E}">
        <p14:creationId xmlns:p14="http://schemas.microsoft.com/office/powerpoint/2010/main" val="42440863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 w/ Backgnd Color 3">
    <p:bg>
      <p:bgPr>
        <a:solidFill>
          <a:schemeClr val="accent5"/>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370242" y="457204"/>
            <a:ext cx="8961120" cy="3505196"/>
          </a:xfrm>
        </p:spPr>
        <p:txBody>
          <a:bodyPr anchor="t" anchorCtr="0"/>
          <a:lstStyle>
            <a:lvl1pPr marL="225425" indent="-225425">
              <a:lnSpc>
                <a:spcPts val="5400"/>
              </a:lnSpc>
              <a:spcAft>
                <a:spcPts val="0"/>
              </a:spcAft>
              <a:buNone/>
              <a:defRPr sz="4600" kern="400" baseline="0">
                <a:solidFill>
                  <a:schemeClr val="bg1"/>
                </a:solidFill>
                <a:latin typeface="Georgia" panose="02040502050405020303" pitchFamily="18" charset="0"/>
              </a:defRPr>
            </a:lvl1pPr>
            <a:lvl2pPr marL="274320" indent="0">
              <a:lnSpc>
                <a:spcPts val="3600"/>
              </a:lnSpc>
              <a:spcBef>
                <a:spcPts val="0"/>
              </a:spcBef>
              <a:spcAft>
                <a:spcPts val="0"/>
              </a:spcAft>
              <a:buNone/>
              <a:defRPr sz="3200">
                <a:solidFill>
                  <a:schemeClr val="tx1"/>
                </a:solidFill>
                <a:latin typeface="Arial Black" panose="020B0A04020102020204" pitchFamily="34" charset="0"/>
              </a:defRPr>
            </a:lvl2pPr>
            <a:lvl3pPr marL="548640" indent="0">
              <a:lnSpc>
                <a:spcPts val="3600"/>
              </a:lnSpc>
              <a:spcAft>
                <a:spcPts val="0"/>
              </a:spcAft>
              <a:buNone/>
              <a:defRPr sz="3200">
                <a:solidFill>
                  <a:schemeClr val="tx1"/>
                </a:solidFill>
                <a:latin typeface="Arial Black" panose="020B0A04020102020204" pitchFamily="34" charset="0"/>
              </a:defRPr>
            </a:lvl3pPr>
            <a:lvl4pPr marL="822960" indent="0">
              <a:buNone/>
              <a:defRPr/>
            </a:lvl4pPr>
            <a:lvl5pPr marL="1097280" indent="0">
              <a:buNone/>
              <a:defRPr/>
            </a:lvl5pPr>
          </a:lstStyle>
          <a:p>
            <a:pPr lvl="0"/>
            <a:r>
              <a:rPr lang="en-US" dirty="0"/>
              <a:t>“Click here to enter quote text. Enter the first quote mark, the text, and end with the last quote mark. The lines of text will indent automatically.”</a:t>
            </a:r>
          </a:p>
        </p:txBody>
      </p:sp>
      <p:sp>
        <p:nvSpPr>
          <p:cNvPr id="13" name="Text Placeholder 12"/>
          <p:cNvSpPr>
            <a:spLocks noGrp="1"/>
          </p:cNvSpPr>
          <p:nvPr>
            <p:ph type="body" sz="quarter" idx="11" hasCustomPrompt="1"/>
          </p:nvPr>
        </p:nvSpPr>
        <p:spPr>
          <a:xfrm>
            <a:off x="576072" y="4545120"/>
            <a:ext cx="5065776" cy="219456"/>
          </a:xfrm>
        </p:spPr>
        <p:txBody>
          <a:bodyPr/>
          <a:lstStyle>
            <a:lvl1pPr marL="0" indent="0">
              <a:lnSpc>
                <a:spcPct val="100000"/>
              </a:lnSpc>
              <a:spcAft>
                <a:spcPts val="0"/>
              </a:spcAft>
              <a:buNone/>
              <a:defRPr sz="1400" b="1" kern="400" baseline="0">
                <a:solidFill>
                  <a:schemeClr val="bg1"/>
                </a:solidFill>
                <a:latin typeface="+mn-lt"/>
              </a:defRPr>
            </a:lvl1pPr>
          </a:lstStyle>
          <a:p>
            <a:pPr lvl="0"/>
            <a:r>
              <a:rPr lang="en-US" dirty="0"/>
              <a:t>Click to enter Source Name</a:t>
            </a:r>
          </a:p>
        </p:txBody>
      </p:sp>
      <p:sp>
        <p:nvSpPr>
          <p:cNvPr id="7" name="Text Placeholder 12">
            <a:extLst>
              <a:ext uri="{FF2B5EF4-FFF2-40B4-BE49-F238E27FC236}">
                <a16:creationId xmlns:a16="http://schemas.microsoft.com/office/drawing/2014/main" id="{74E009F0-E8BB-4115-9C50-FE3EAFA7DCEA}"/>
              </a:ext>
            </a:extLst>
          </p:cNvPr>
          <p:cNvSpPr>
            <a:spLocks noGrp="1"/>
          </p:cNvSpPr>
          <p:nvPr>
            <p:ph type="body" sz="quarter" idx="12" hasCustomPrompt="1"/>
          </p:nvPr>
        </p:nvSpPr>
        <p:spPr>
          <a:xfrm>
            <a:off x="576072" y="4754880"/>
            <a:ext cx="5065776" cy="731520"/>
          </a:xfrm>
        </p:spPr>
        <p:txBody>
          <a:bodyPr/>
          <a:lstStyle>
            <a:lvl1pPr marL="0" indent="0">
              <a:lnSpc>
                <a:spcPct val="100000"/>
              </a:lnSpc>
              <a:spcAft>
                <a:spcPts val="0"/>
              </a:spcAft>
              <a:buNone/>
              <a:defRPr sz="1400" b="0" i="1" kern="400" baseline="0">
                <a:solidFill>
                  <a:schemeClr val="bg1"/>
                </a:solidFill>
                <a:latin typeface="+mn-lt"/>
              </a:defRPr>
            </a:lvl1pPr>
          </a:lstStyle>
          <a:p>
            <a:pPr lvl="0"/>
            <a:r>
              <a:rPr lang="en-US" dirty="0"/>
              <a:t>Click to enter source information.</a:t>
            </a:r>
            <a:br>
              <a:rPr lang="en-US" dirty="0"/>
            </a:br>
            <a:r>
              <a:rPr lang="en-US" dirty="0"/>
              <a:t>If needed, raise or lower the Source Name and Information to adjust for the amount of quote text. </a:t>
            </a:r>
          </a:p>
        </p:txBody>
      </p:sp>
    </p:spTree>
    <p:extLst>
      <p:ext uri="{BB962C8B-B14F-4D97-AF65-F5344CB8AC3E}">
        <p14:creationId xmlns:p14="http://schemas.microsoft.com/office/powerpoint/2010/main" val="1532387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w/ Backgnd Color 4">
    <p:bg>
      <p:bgPr>
        <a:solidFill>
          <a:srgbClr val="244F8B"/>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370242" y="457204"/>
            <a:ext cx="8961120" cy="3505196"/>
          </a:xfrm>
        </p:spPr>
        <p:txBody>
          <a:bodyPr anchor="t" anchorCtr="0"/>
          <a:lstStyle>
            <a:lvl1pPr marL="225425" indent="-225425">
              <a:lnSpc>
                <a:spcPts val="5400"/>
              </a:lnSpc>
              <a:spcAft>
                <a:spcPts val="0"/>
              </a:spcAft>
              <a:buNone/>
              <a:defRPr sz="4600" kern="400" baseline="0">
                <a:solidFill>
                  <a:schemeClr val="bg1"/>
                </a:solidFill>
                <a:latin typeface="Georgia" panose="02040502050405020303" pitchFamily="18" charset="0"/>
              </a:defRPr>
            </a:lvl1pPr>
            <a:lvl2pPr marL="274320" indent="0">
              <a:lnSpc>
                <a:spcPts val="3600"/>
              </a:lnSpc>
              <a:spcBef>
                <a:spcPts val="0"/>
              </a:spcBef>
              <a:spcAft>
                <a:spcPts val="0"/>
              </a:spcAft>
              <a:buNone/>
              <a:defRPr sz="3200">
                <a:solidFill>
                  <a:schemeClr val="tx1"/>
                </a:solidFill>
                <a:latin typeface="Arial Black" panose="020B0A04020102020204" pitchFamily="34" charset="0"/>
              </a:defRPr>
            </a:lvl2pPr>
            <a:lvl3pPr marL="548640" indent="0">
              <a:lnSpc>
                <a:spcPts val="3600"/>
              </a:lnSpc>
              <a:spcAft>
                <a:spcPts val="0"/>
              </a:spcAft>
              <a:buNone/>
              <a:defRPr sz="3200">
                <a:solidFill>
                  <a:schemeClr val="tx1"/>
                </a:solidFill>
                <a:latin typeface="Arial Black" panose="020B0A04020102020204" pitchFamily="34" charset="0"/>
              </a:defRPr>
            </a:lvl3pPr>
            <a:lvl4pPr marL="822960" indent="0">
              <a:buNone/>
              <a:defRPr/>
            </a:lvl4pPr>
            <a:lvl5pPr marL="1097280" indent="0">
              <a:buNone/>
              <a:defRPr/>
            </a:lvl5pPr>
          </a:lstStyle>
          <a:p>
            <a:pPr lvl="0"/>
            <a:r>
              <a:rPr lang="en-US" dirty="0"/>
              <a:t>“Click here to enter quote text. Enter the first quote mark, the text, and end with the last quote mark. The lines of text will indent automatically.”</a:t>
            </a:r>
          </a:p>
        </p:txBody>
      </p:sp>
      <p:sp>
        <p:nvSpPr>
          <p:cNvPr id="13" name="Text Placeholder 12"/>
          <p:cNvSpPr>
            <a:spLocks noGrp="1"/>
          </p:cNvSpPr>
          <p:nvPr>
            <p:ph type="body" sz="quarter" idx="11" hasCustomPrompt="1"/>
          </p:nvPr>
        </p:nvSpPr>
        <p:spPr>
          <a:xfrm>
            <a:off x="576072" y="4545120"/>
            <a:ext cx="5065776" cy="219456"/>
          </a:xfrm>
        </p:spPr>
        <p:txBody>
          <a:bodyPr/>
          <a:lstStyle>
            <a:lvl1pPr marL="0" indent="0">
              <a:lnSpc>
                <a:spcPct val="100000"/>
              </a:lnSpc>
              <a:spcAft>
                <a:spcPts val="0"/>
              </a:spcAft>
              <a:buNone/>
              <a:defRPr sz="1400" b="1" kern="400" baseline="0">
                <a:solidFill>
                  <a:schemeClr val="bg1"/>
                </a:solidFill>
                <a:latin typeface="+mn-lt"/>
              </a:defRPr>
            </a:lvl1pPr>
          </a:lstStyle>
          <a:p>
            <a:pPr lvl="0"/>
            <a:r>
              <a:rPr lang="en-US" dirty="0"/>
              <a:t>Click to enter Source Name</a:t>
            </a:r>
          </a:p>
        </p:txBody>
      </p:sp>
      <p:sp>
        <p:nvSpPr>
          <p:cNvPr id="7" name="Text Placeholder 12">
            <a:extLst>
              <a:ext uri="{FF2B5EF4-FFF2-40B4-BE49-F238E27FC236}">
                <a16:creationId xmlns:a16="http://schemas.microsoft.com/office/drawing/2014/main" id="{74E009F0-E8BB-4115-9C50-FE3EAFA7DCEA}"/>
              </a:ext>
            </a:extLst>
          </p:cNvPr>
          <p:cNvSpPr>
            <a:spLocks noGrp="1"/>
          </p:cNvSpPr>
          <p:nvPr>
            <p:ph type="body" sz="quarter" idx="12" hasCustomPrompt="1"/>
          </p:nvPr>
        </p:nvSpPr>
        <p:spPr>
          <a:xfrm>
            <a:off x="576072" y="4754880"/>
            <a:ext cx="5065776" cy="731520"/>
          </a:xfrm>
        </p:spPr>
        <p:txBody>
          <a:bodyPr/>
          <a:lstStyle>
            <a:lvl1pPr marL="0" indent="0">
              <a:lnSpc>
                <a:spcPct val="100000"/>
              </a:lnSpc>
              <a:spcAft>
                <a:spcPts val="0"/>
              </a:spcAft>
              <a:buNone/>
              <a:defRPr sz="1400" b="0" i="1" kern="400" baseline="0">
                <a:solidFill>
                  <a:schemeClr val="bg1"/>
                </a:solidFill>
                <a:latin typeface="+mn-lt"/>
              </a:defRPr>
            </a:lvl1pPr>
          </a:lstStyle>
          <a:p>
            <a:pPr lvl="0"/>
            <a:r>
              <a:rPr lang="en-US" dirty="0"/>
              <a:t>Click to enter source information.</a:t>
            </a:r>
            <a:br>
              <a:rPr lang="en-US" dirty="0"/>
            </a:br>
            <a:r>
              <a:rPr lang="en-US" dirty="0"/>
              <a:t>If needed, raise or lower the Source Name and Information to adjust for the amount of quote text. </a:t>
            </a:r>
          </a:p>
        </p:txBody>
      </p:sp>
    </p:spTree>
    <p:extLst>
      <p:ext uri="{BB962C8B-B14F-4D97-AF65-F5344CB8AC3E}">
        <p14:creationId xmlns:p14="http://schemas.microsoft.com/office/powerpoint/2010/main" val="22085069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w/ Backgnd Color 5">
    <p:bg>
      <p:bgPr>
        <a:solidFill>
          <a:srgbClr val="00747B"/>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370242" y="457204"/>
            <a:ext cx="8961120" cy="3505196"/>
          </a:xfrm>
        </p:spPr>
        <p:txBody>
          <a:bodyPr anchor="t" anchorCtr="0"/>
          <a:lstStyle>
            <a:lvl1pPr marL="225425" indent="-225425">
              <a:lnSpc>
                <a:spcPts val="5400"/>
              </a:lnSpc>
              <a:spcAft>
                <a:spcPts val="0"/>
              </a:spcAft>
              <a:buNone/>
              <a:defRPr sz="4600" kern="400" baseline="0">
                <a:solidFill>
                  <a:schemeClr val="bg1"/>
                </a:solidFill>
                <a:latin typeface="Georgia" panose="02040502050405020303" pitchFamily="18" charset="0"/>
              </a:defRPr>
            </a:lvl1pPr>
            <a:lvl2pPr marL="274320" indent="0">
              <a:lnSpc>
                <a:spcPts val="3600"/>
              </a:lnSpc>
              <a:spcBef>
                <a:spcPts val="0"/>
              </a:spcBef>
              <a:spcAft>
                <a:spcPts val="0"/>
              </a:spcAft>
              <a:buNone/>
              <a:defRPr sz="3200">
                <a:solidFill>
                  <a:schemeClr val="tx1"/>
                </a:solidFill>
                <a:latin typeface="Arial Black" panose="020B0A04020102020204" pitchFamily="34" charset="0"/>
              </a:defRPr>
            </a:lvl2pPr>
            <a:lvl3pPr marL="548640" indent="0">
              <a:lnSpc>
                <a:spcPts val="3600"/>
              </a:lnSpc>
              <a:spcAft>
                <a:spcPts val="0"/>
              </a:spcAft>
              <a:buNone/>
              <a:defRPr sz="3200">
                <a:solidFill>
                  <a:schemeClr val="tx1"/>
                </a:solidFill>
                <a:latin typeface="Arial Black" panose="020B0A04020102020204" pitchFamily="34" charset="0"/>
              </a:defRPr>
            </a:lvl3pPr>
            <a:lvl4pPr marL="822960" indent="0">
              <a:buNone/>
              <a:defRPr/>
            </a:lvl4pPr>
            <a:lvl5pPr marL="1097280" indent="0">
              <a:buNone/>
              <a:defRPr/>
            </a:lvl5pPr>
          </a:lstStyle>
          <a:p>
            <a:pPr lvl="0"/>
            <a:r>
              <a:rPr lang="en-US" dirty="0"/>
              <a:t>“Click here to enter quote text. Enter the first quote mark, the text, and end with the last quote mark. The lines of text will indent automatically.”</a:t>
            </a:r>
          </a:p>
        </p:txBody>
      </p:sp>
      <p:sp>
        <p:nvSpPr>
          <p:cNvPr id="13" name="Text Placeholder 12"/>
          <p:cNvSpPr>
            <a:spLocks noGrp="1"/>
          </p:cNvSpPr>
          <p:nvPr>
            <p:ph type="body" sz="quarter" idx="11" hasCustomPrompt="1"/>
          </p:nvPr>
        </p:nvSpPr>
        <p:spPr>
          <a:xfrm>
            <a:off x="576072" y="4545120"/>
            <a:ext cx="5065776" cy="219456"/>
          </a:xfrm>
        </p:spPr>
        <p:txBody>
          <a:bodyPr/>
          <a:lstStyle>
            <a:lvl1pPr marL="0" indent="0">
              <a:lnSpc>
                <a:spcPct val="100000"/>
              </a:lnSpc>
              <a:spcAft>
                <a:spcPts val="0"/>
              </a:spcAft>
              <a:buNone/>
              <a:defRPr sz="1400" b="1" kern="400" baseline="0">
                <a:solidFill>
                  <a:schemeClr val="bg1"/>
                </a:solidFill>
                <a:latin typeface="+mn-lt"/>
              </a:defRPr>
            </a:lvl1pPr>
          </a:lstStyle>
          <a:p>
            <a:pPr lvl="0"/>
            <a:r>
              <a:rPr lang="en-US" dirty="0"/>
              <a:t>Click to enter Source Name</a:t>
            </a:r>
          </a:p>
        </p:txBody>
      </p:sp>
      <p:sp>
        <p:nvSpPr>
          <p:cNvPr id="7" name="Text Placeholder 12">
            <a:extLst>
              <a:ext uri="{FF2B5EF4-FFF2-40B4-BE49-F238E27FC236}">
                <a16:creationId xmlns:a16="http://schemas.microsoft.com/office/drawing/2014/main" id="{74E009F0-E8BB-4115-9C50-FE3EAFA7DCEA}"/>
              </a:ext>
            </a:extLst>
          </p:cNvPr>
          <p:cNvSpPr>
            <a:spLocks noGrp="1"/>
          </p:cNvSpPr>
          <p:nvPr>
            <p:ph type="body" sz="quarter" idx="12" hasCustomPrompt="1"/>
          </p:nvPr>
        </p:nvSpPr>
        <p:spPr>
          <a:xfrm>
            <a:off x="576072" y="4754880"/>
            <a:ext cx="5065776" cy="731520"/>
          </a:xfrm>
        </p:spPr>
        <p:txBody>
          <a:bodyPr/>
          <a:lstStyle>
            <a:lvl1pPr marL="0" indent="0">
              <a:lnSpc>
                <a:spcPct val="100000"/>
              </a:lnSpc>
              <a:spcAft>
                <a:spcPts val="0"/>
              </a:spcAft>
              <a:buNone/>
              <a:defRPr sz="1400" b="0" i="1" kern="400" baseline="0">
                <a:solidFill>
                  <a:schemeClr val="bg1"/>
                </a:solidFill>
                <a:latin typeface="+mn-lt"/>
              </a:defRPr>
            </a:lvl1pPr>
          </a:lstStyle>
          <a:p>
            <a:pPr lvl="0"/>
            <a:r>
              <a:rPr lang="en-US" dirty="0"/>
              <a:t>Click to enter source information.</a:t>
            </a:r>
            <a:br>
              <a:rPr lang="en-US" dirty="0"/>
            </a:br>
            <a:r>
              <a:rPr lang="en-US" dirty="0"/>
              <a:t>If needed, raise or lower the Source Name and Information to adjust for the amount of quote text. </a:t>
            </a:r>
          </a:p>
        </p:txBody>
      </p:sp>
    </p:spTree>
    <p:extLst>
      <p:ext uri="{BB962C8B-B14F-4D97-AF65-F5344CB8AC3E}">
        <p14:creationId xmlns:p14="http://schemas.microsoft.com/office/powerpoint/2010/main" val="24315391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6748272"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60199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Column 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6">
            <a:extLst>
              <a:ext uri="{FF2B5EF4-FFF2-40B4-BE49-F238E27FC236}">
                <a16:creationId xmlns:a16="http://schemas.microsoft.com/office/drawing/2014/main" id="{17390612-9893-42C2-82B9-D54A277015E1}"/>
              </a:ext>
            </a:extLst>
          </p:cNvPr>
          <p:cNvSpPr>
            <a:spLocks noGrp="1"/>
          </p:cNvSpPr>
          <p:nvPr>
            <p:ph type="body" sz="quarter" idx="12" hasCustomPrompt="1"/>
          </p:nvPr>
        </p:nvSpPr>
        <p:spPr>
          <a:xfrm>
            <a:off x="5261480" y="2001012"/>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38042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eft Column 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15290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739313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amp; Imag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11036808"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E5790769-52DF-4D59-8200-83DF18A7D913}"/>
              </a:ext>
            </a:extLst>
          </p:cNvPr>
          <p:cNvSpPr>
            <a:spLocks noGrp="1"/>
          </p:cNvSpPr>
          <p:nvPr>
            <p:ph type="pic" sz="quarter" idx="12" hasCustomPrompt="1"/>
          </p:nvPr>
        </p:nvSpPr>
        <p:spPr>
          <a:xfrm>
            <a:off x="5257800" y="2034066"/>
            <a:ext cx="6350649" cy="3959352"/>
          </a:xfrm>
          <a:solidFill>
            <a:schemeClr val="tx2"/>
          </a:solidFill>
        </p:spPr>
        <p:txBody>
          <a:bodyPr lIns="640080" tIns="1188720" rIns="0"/>
          <a:lstStyle>
            <a:lvl1pPr marL="0" indent="0">
              <a:spcAft>
                <a:spcPts val="0"/>
              </a:spcAft>
              <a:buNone/>
              <a:defRPr sz="3200"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Tree>
    <p:extLst>
      <p:ext uri="{BB962C8B-B14F-4D97-AF65-F5344CB8AC3E}">
        <p14:creationId xmlns:p14="http://schemas.microsoft.com/office/powerpoint/2010/main" val="24229321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amp; Ima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6126480"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6126480"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E5790769-52DF-4D59-8200-83DF18A7D913}"/>
              </a:ext>
            </a:extLst>
          </p:cNvPr>
          <p:cNvSpPr>
            <a:spLocks noGrp="1"/>
          </p:cNvSpPr>
          <p:nvPr>
            <p:ph type="pic" sz="quarter" idx="12" hasCustomPrompt="1"/>
          </p:nvPr>
        </p:nvSpPr>
        <p:spPr>
          <a:xfrm>
            <a:off x="7132320" y="580913"/>
            <a:ext cx="4476129" cy="5412505"/>
          </a:xfrm>
          <a:solidFill>
            <a:schemeClr val="tx2"/>
          </a:solidFill>
        </p:spPr>
        <p:txBody>
          <a:bodyPr lIns="182880" tIns="2011680" rIns="0"/>
          <a:lstStyle>
            <a:lvl1pPr marL="0" indent="0">
              <a:spcAft>
                <a:spcPts val="0"/>
              </a:spcAft>
              <a:buNone/>
              <a:defRPr sz="2800"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Tree>
    <p:extLst>
      <p:ext uri="{BB962C8B-B14F-4D97-AF65-F5344CB8AC3E}">
        <p14:creationId xmlns:p14="http://schemas.microsoft.com/office/powerpoint/2010/main" val="7212399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amp; Imag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5303520"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5303520" cy="274320"/>
          </a:xfrm>
        </p:spPr>
        <p:txBody>
          <a:bodyPr/>
          <a:lstStyle>
            <a:lvl1pPr marL="0" indent="0">
              <a:spcAft>
                <a:spcPts val="0"/>
              </a:spcAft>
              <a:buNone/>
              <a:defRPr b="1">
                <a:latin typeface="Georgia" panose="02040502050405020303" pitchFamily="18" charset="0"/>
              </a:defRPr>
            </a:lvl1pPr>
          </a:lstStyle>
          <a:p>
            <a:pPr lvl="0"/>
            <a:r>
              <a:rPr lang="en-US" dirty="0"/>
              <a:t>Click to enter text</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a:extLst>
              <a:ext uri="{FF2B5EF4-FFF2-40B4-BE49-F238E27FC236}">
                <a16:creationId xmlns:a16="http://schemas.microsoft.com/office/drawing/2014/main" id="{23CF893D-BBE1-4EBB-AB2C-2BAA413758A7}"/>
              </a:ext>
            </a:extLst>
          </p:cNvPr>
          <p:cNvSpPr>
            <a:spLocks noGrp="1"/>
          </p:cNvSpPr>
          <p:nvPr>
            <p:ph type="pic" sz="quarter" idx="13" hasCustomPrompt="1"/>
          </p:nvPr>
        </p:nvSpPr>
        <p:spPr>
          <a:xfrm>
            <a:off x="6211614" y="0"/>
            <a:ext cx="5980386" cy="5969876"/>
          </a:xfrm>
          <a:solidFill>
            <a:schemeClr val="tx2"/>
          </a:solidFill>
        </p:spPr>
        <p:txBody>
          <a:bodyPr lIns="457200" tIns="2194560" rIns="0"/>
          <a:lstStyle>
            <a:lvl1pPr marL="0" indent="0">
              <a:spcAft>
                <a:spcPts val="0"/>
              </a:spcAft>
              <a:buNone/>
              <a:defRPr sz="3200"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Tree>
    <p:extLst>
      <p:ext uri="{BB962C8B-B14F-4D97-AF65-F5344CB8AC3E}">
        <p14:creationId xmlns:p14="http://schemas.microsoft.com/office/powerpoint/2010/main" val="21701260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ow of 4 Images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641"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4" name="Picture Placeholder 15">
            <a:extLst>
              <a:ext uri="{FF2B5EF4-FFF2-40B4-BE49-F238E27FC236}">
                <a16:creationId xmlns:a16="http://schemas.microsoft.com/office/drawing/2014/main" id="{29B77757-CAB0-4BE3-952D-1031024C1DFC}"/>
              </a:ext>
            </a:extLst>
          </p:cNvPr>
          <p:cNvSpPr>
            <a:spLocks noGrp="1"/>
          </p:cNvSpPr>
          <p:nvPr>
            <p:ph type="pic" sz="quarter" idx="11" hasCustomPrompt="1"/>
          </p:nvPr>
        </p:nvSpPr>
        <p:spPr>
          <a:xfrm>
            <a:off x="3384009" y="2045970"/>
            <a:ext cx="2596896" cy="2356485"/>
          </a:xfrm>
          <a:solidFill>
            <a:schemeClr val="tx2"/>
          </a:solidFill>
        </p:spPr>
        <p:txBody>
          <a:bodyPr lIns="0" tIns="32004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6" name="Picture Placeholder 15">
            <a:extLst>
              <a:ext uri="{FF2B5EF4-FFF2-40B4-BE49-F238E27FC236}">
                <a16:creationId xmlns:a16="http://schemas.microsoft.com/office/drawing/2014/main" id="{FCD58772-3DA2-41C2-8A81-7FFFF06DC9A6}"/>
              </a:ext>
            </a:extLst>
          </p:cNvPr>
          <p:cNvSpPr>
            <a:spLocks noGrp="1"/>
          </p:cNvSpPr>
          <p:nvPr>
            <p:ph type="pic" sz="quarter" idx="12" hasCustomPrompt="1"/>
          </p:nvPr>
        </p:nvSpPr>
        <p:spPr>
          <a:xfrm>
            <a:off x="571641" y="2045970"/>
            <a:ext cx="2596896" cy="2356485"/>
          </a:xfrm>
          <a:solidFill>
            <a:schemeClr val="tx2"/>
          </a:solidFill>
        </p:spPr>
        <p:txBody>
          <a:bodyPr lIns="0" tIns="32004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7" name="Picture Placeholder 15">
            <a:extLst>
              <a:ext uri="{FF2B5EF4-FFF2-40B4-BE49-F238E27FC236}">
                <a16:creationId xmlns:a16="http://schemas.microsoft.com/office/drawing/2014/main" id="{578A28A4-CF63-4FB0-93A7-EBBA66EDC75C}"/>
              </a:ext>
            </a:extLst>
          </p:cNvPr>
          <p:cNvSpPr>
            <a:spLocks noGrp="1"/>
          </p:cNvSpPr>
          <p:nvPr>
            <p:ph type="pic" sz="quarter" idx="13" hasCustomPrompt="1"/>
          </p:nvPr>
        </p:nvSpPr>
        <p:spPr>
          <a:xfrm>
            <a:off x="6196377" y="2045970"/>
            <a:ext cx="2596896" cy="2356485"/>
          </a:xfrm>
          <a:solidFill>
            <a:schemeClr val="tx2"/>
          </a:solidFill>
        </p:spPr>
        <p:txBody>
          <a:bodyPr lIns="0" tIns="32004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8" name="Picture Placeholder 15">
            <a:extLst>
              <a:ext uri="{FF2B5EF4-FFF2-40B4-BE49-F238E27FC236}">
                <a16:creationId xmlns:a16="http://schemas.microsoft.com/office/drawing/2014/main" id="{A841DA15-CC85-4203-A8F1-D114A658115E}"/>
              </a:ext>
            </a:extLst>
          </p:cNvPr>
          <p:cNvSpPr>
            <a:spLocks noGrp="1"/>
          </p:cNvSpPr>
          <p:nvPr>
            <p:ph type="pic" sz="quarter" idx="14" hasCustomPrompt="1"/>
          </p:nvPr>
        </p:nvSpPr>
        <p:spPr>
          <a:xfrm>
            <a:off x="9008745" y="2045970"/>
            <a:ext cx="2599704" cy="2356485"/>
          </a:xfrm>
          <a:solidFill>
            <a:schemeClr val="tx2"/>
          </a:solidFill>
        </p:spPr>
        <p:txBody>
          <a:bodyPr lIns="0" tIns="32004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4482892"/>
            <a:ext cx="2597150" cy="182880"/>
          </a:xfrm>
        </p:spPr>
        <p:txBody>
          <a:bodyPr/>
          <a:lstStyle>
            <a:lvl1pPr marL="0" indent="0">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4680203"/>
            <a:ext cx="2597150" cy="354711"/>
          </a:xfrm>
        </p:spPr>
        <p:txBody>
          <a:bodyPr/>
          <a:lstStyle>
            <a:lvl1pPr marL="0" indent="0">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2" name="Text Placeholder 9">
            <a:extLst>
              <a:ext uri="{FF2B5EF4-FFF2-40B4-BE49-F238E27FC236}">
                <a16:creationId xmlns:a16="http://schemas.microsoft.com/office/drawing/2014/main" id="{19A73625-01DE-4E36-9874-D53F66542E4B}"/>
              </a:ext>
            </a:extLst>
          </p:cNvPr>
          <p:cNvSpPr>
            <a:spLocks noGrp="1"/>
          </p:cNvSpPr>
          <p:nvPr>
            <p:ph type="body" sz="quarter" idx="17" hasCustomPrompt="1"/>
          </p:nvPr>
        </p:nvSpPr>
        <p:spPr>
          <a:xfrm>
            <a:off x="3384009" y="4482892"/>
            <a:ext cx="2597150" cy="182880"/>
          </a:xfrm>
        </p:spPr>
        <p:txBody>
          <a:bodyPr/>
          <a:lstStyle>
            <a:lvl1pPr marL="0" indent="0">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3" name="Text Placeholder 9">
            <a:extLst>
              <a:ext uri="{FF2B5EF4-FFF2-40B4-BE49-F238E27FC236}">
                <a16:creationId xmlns:a16="http://schemas.microsoft.com/office/drawing/2014/main" id="{7E98720E-B6A2-48FE-97B5-8E306F411301}"/>
              </a:ext>
            </a:extLst>
          </p:cNvPr>
          <p:cNvSpPr>
            <a:spLocks noGrp="1"/>
          </p:cNvSpPr>
          <p:nvPr>
            <p:ph type="body" sz="quarter" idx="18" hasCustomPrompt="1"/>
          </p:nvPr>
        </p:nvSpPr>
        <p:spPr>
          <a:xfrm>
            <a:off x="3384009" y="4680203"/>
            <a:ext cx="2597150" cy="354711"/>
          </a:xfrm>
        </p:spPr>
        <p:txBody>
          <a:bodyPr/>
          <a:lstStyle>
            <a:lvl1pPr marL="0" indent="0">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4" name="Text Placeholder 9">
            <a:extLst>
              <a:ext uri="{FF2B5EF4-FFF2-40B4-BE49-F238E27FC236}">
                <a16:creationId xmlns:a16="http://schemas.microsoft.com/office/drawing/2014/main" id="{D27F57CF-39D1-4EAD-9070-C689EC6218E1}"/>
              </a:ext>
            </a:extLst>
          </p:cNvPr>
          <p:cNvSpPr>
            <a:spLocks noGrp="1"/>
          </p:cNvSpPr>
          <p:nvPr>
            <p:ph type="body" sz="quarter" idx="19" hasCustomPrompt="1"/>
          </p:nvPr>
        </p:nvSpPr>
        <p:spPr>
          <a:xfrm>
            <a:off x="6196377" y="4482892"/>
            <a:ext cx="2597150" cy="182880"/>
          </a:xfrm>
        </p:spPr>
        <p:txBody>
          <a:bodyPr/>
          <a:lstStyle>
            <a:lvl1pPr marL="0" indent="0">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5" name="Text Placeholder 9">
            <a:extLst>
              <a:ext uri="{FF2B5EF4-FFF2-40B4-BE49-F238E27FC236}">
                <a16:creationId xmlns:a16="http://schemas.microsoft.com/office/drawing/2014/main" id="{9A4F527B-AE12-4C7B-A372-3F12EB2EDC3C}"/>
              </a:ext>
            </a:extLst>
          </p:cNvPr>
          <p:cNvSpPr>
            <a:spLocks noGrp="1"/>
          </p:cNvSpPr>
          <p:nvPr>
            <p:ph type="body" sz="quarter" idx="20" hasCustomPrompt="1"/>
          </p:nvPr>
        </p:nvSpPr>
        <p:spPr>
          <a:xfrm>
            <a:off x="6196377" y="4680203"/>
            <a:ext cx="2597150" cy="354711"/>
          </a:xfrm>
        </p:spPr>
        <p:txBody>
          <a:bodyPr/>
          <a:lstStyle>
            <a:lvl1pPr marL="0" indent="0">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6" name="Text Placeholder 9">
            <a:extLst>
              <a:ext uri="{FF2B5EF4-FFF2-40B4-BE49-F238E27FC236}">
                <a16:creationId xmlns:a16="http://schemas.microsoft.com/office/drawing/2014/main" id="{8430DA46-7C21-4258-B3B1-E0EA6129E287}"/>
              </a:ext>
            </a:extLst>
          </p:cNvPr>
          <p:cNvSpPr>
            <a:spLocks noGrp="1"/>
          </p:cNvSpPr>
          <p:nvPr>
            <p:ph type="body" sz="quarter" idx="21" hasCustomPrompt="1"/>
          </p:nvPr>
        </p:nvSpPr>
        <p:spPr>
          <a:xfrm>
            <a:off x="9008745" y="4482892"/>
            <a:ext cx="2597150" cy="182880"/>
          </a:xfrm>
        </p:spPr>
        <p:txBody>
          <a:bodyPr/>
          <a:lstStyle>
            <a:lvl1pPr marL="0" indent="0">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7" name="Text Placeholder 9">
            <a:extLst>
              <a:ext uri="{FF2B5EF4-FFF2-40B4-BE49-F238E27FC236}">
                <a16:creationId xmlns:a16="http://schemas.microsoft.com/office/drawing/2014/main" id="{A106112C-FF53-4CD1-B65A-DF1C77C9CCC5}"/>
              </a:ext>
            </a:extLst>
          </p:cNvPr>
          <p:cNvSpPr>
            <a:spLocks noGrp="1"/>
          </p:cNvSpPr>
          <p:nvPr>
            <p:ph type="body" sz="quarter" idx="22" hasCustomPrompt="1"/>
          </p:nvPr>
        </p:nvSpPr>
        <p:spPr>
          <a:xfrm>
            <a:off x="9008745" y="4680203"/>
            <a:ext cx="2597150" cy="354711"/>
          </a:xfrm>
        </p:spPr>
        <p:txBody>
          <a:bodyPr/>
          <a:lstStyle>
            <a:lvl1pPr marL="0" indent="0">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Tree>
    <p:extLst>
      <p:ext uri="{BB962C8B-B14F-4D97-AF65-F5344CB8AC3E}">
        <p14:creationId xmlns:p14="http://schemas.microsoft.com/office/powerpoint/2010/main" val="24628704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ow of 3 Images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641"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4" name="Picture Placeholder 15">
            <a:extLst>
              <a:ext uri="{FF2B5EF4-FFF2-40B4-BE49-F238E27FC236}">
                <a16:creationId xmlns:a16="http://schemas.microsoft.com/office/drawing/2014/main" id="{29B77757-CAB0-4BE3-952D-1031024C1DFC}"/>
              </a:ext>
            </a:extLst>
          </p:cNvPr>
          <p:cNvSpPr>
            <a:spLocks noGrp="1"/>
          </p:cNvSpPr>
          <p:nvPr>
            <p:ph type="pic" sz="quarter" idx="11" hasCustomPrompt="1"/>
          </p:nvPr>
        </p:nvSpPr>
        <p:spPr>
          <a:xfrm>
            <a:off x="4321563" y="2045969"/>
            <a:ext cx="3538728" cy="3191256"/>
          </a:xfrm>
          <a:solidFill>
            <a:schemeClr val="tx2"/>
          </a:solidFill>
        </p:spPr>
        <p:txBody>
          <a:bodyPr lIns="0" tIns="73152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6" name="Picture Placeholder 15">
            <a:extLst>
              <a:ext uri="{FF2B5EF4-FFF2-40B4-BE49-F238E27FC236}">
                <a16:creationId xmlns:a16="http://schemas.microsoft.com/office/drawing/2014/main" id="{FCD58772-3DA2-41C2-8A81-7FFFF06DC9A6}"/>
              </a:ext>
            </a:extLst>
          </p:cNvPr>
          <p:cNvSpPr>
            <a:spLocks noGrp="1"/>
          </p:cNvSpPr>
          <p:nvPr>
            <p:ph type="pic" sz="quarter" idx="12" hasCustomPrompt="1"/>
          </p:nvPr>
        </p:nvSpPr>
        <p:spPr>
          <a:xfrm>
            <a:off x="571641" y="2045969"/>
            <a:ext cx="3538728" cy="3191256"/>
          </a:xfrm>
          <a:solidFill>
            <a:schemeClr val="tx2"/>
          </a:solidFill>
        </p:spPr>
        <p:txBody>
          <a:bodyPr lIns="0" tIns="73152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8" name="Picture Placeholder 15">
            <a:extLst>
              <a:ext uri="{FF2B5EF4-FFF2-40B4-BE49-F238E27FC236}">
                <a16:creationId xmlns:a16="http://schemas.microsoft.com/office/drawing/2014/main" id="{A841DA15-CC85-4203-A8F1-D114A658115E}"/>
              </a:ext>
            </a:extLst>
          </p:cNvPr>
          <p:cNvSpPr>
            <a:spLocks noGrp="1"/>
          </p:cNvSpPr>
          <p:nvPr>
            <p:ph type="pic" sz="quarter" idx="14" hasCustomPrompt="1"/>
          </p:nvPr>
        </p:nvSpPr>
        <p:spPr>
          <a:xfrm>
            <a:off x="8071486" y="2045970"/>
            <a:ext cx="3536964" cy="3192780"/>
          </a:xfrm>
          <a:solidFill>
            <a:schemeClr val="tx2"/>
          </a:solidFill>
        </p:spPr>
        <p:txBody>
          <a:bodyPr lIns="0" tIns="73152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5466047"/>
            <a:ext cx="3538728" cy="182880"/>
          </a:xfrm>
        </p:spPr>
        <p:txBody>
          <a:bodyPr/>
          <a:lstStyle>
            <a:lvl1pPr marL="0" indent="0">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5663358"/>
            <a:ext cx="3538728" cy="354711"/>
          </a:xfrm>
        </p:spPr>
        <p:txBody>
          <a:bodyPr/>
          <a:lstStyle>
            <a:lvl1pPr marL="0" indent="0">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2" name="Text Placeholder 9">
            <a:extLst>
              <a:ext uri="{FF2B5EF4-FFF2-40B4-BE49-F238E27FC236}">
                <a16:creationId xmlns:a16="http://schemas.microsoft.com/office/drawing/2014/main" id="{19A73625-01DE-4E36-9874-D53F66542E4B}"/>
              </a:ext>
            </a:extLst>
          </p:cNvPr>
          <p:cNvSpPr>
            <a:spLocks noGrp="1"/>
          </p:cNvSpPr>
          <p:nvPr>
            <p:ph type="body" sz="quarter" idx="17" hasCustomPrompt="1"/>
          </p:nvPr>
        </p:nvSpPr>
        <p:spPr>
          <a:xfrm>
            <a:off x="4321563" y="5466047"/>
            <a:ext cx="3538728" cy="182880"/>
          </a:xfrm>
        </p:spPr>
        <p:txBody>
          <a:bodyPr/>
          <a:lstStyle>
            <a:lvl1pPr marL="0" indent="0">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3" name="Text Placeholder 9">
            <a:extLst>
              <a:ext uri="{FF2B5EF4-FFF2-40B4-BE49-F238E27FC236}">
                <a16:creationId xmlns:a16="http://schemas.microsoft.com/office/drawing/2014/main" id="{7E98720E-B6A2-48FE-97B5-8E306F411301}"/>
              </a:ext>
            </a:extLst>
          </p:cNvPr>
          <p:cNvSpPr>
            <a:spLocks noGrp="1"/>
          </p:cNvSpPr>
          <p:nvPr>
            <p:ph type="body" sz="quarter" idx="18" hasCustomPrompt="1"/>
          </p:nvPr>
        </p:nvSpPr>
        <p:spPr>
          <a:xfrm>
            <a:off x="4321563" y="5663358"/>
            <a:ext cx="3538728" cy="354711"/>
          </a:xfrm>
        </p:spPr>
        <p:txBody>
          <a:bodyPr/>
          <a:lstStyle>
            <a:lvl1pPr marL="0" indent="0">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6" name="Text Placeholder 9">
            <a:extLst>
              <a:ext uri="{FF2B5EF4-FFF2-40B4-BE49-F238E27FC236}">
                <a16:creationId xmlns:a16="http://schemas.microsoft.com/office/drawing/2014/main" id="{8430DA46-7C21-4258-B3B1-E0EA6129E287}"/>
              </a:ext>
            </a:extLst>
          </p:cNvPr>
          <p:cNvSpPr>
            <a:spLocks noGrp="1"/>
          </p:cNvSpPr>
          <p:nvPr>
            <p:ph type="body" sz="quarter" idx="21" hasCustomPrompt="1"/>
          </p:nvPr>
        </p:nvSpPr>
        <p:spPr>
          <a:xfrm>
            <a:off x="8071486" y="5466047"/>
            <a:ext cx="3538728" cy="182880"/>
          </a:xfrm>
        </p:spPr>
        <p:txBody>
          <a:bodyPr/>
          <a:lstStyle>
            <a:lvl1pPr marL="0" indent="0">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7" name="Text Placeholder 9">
            <a:extLst>
              <a:ext uri="{FF2B5EF4-FFF2-40B4-BE49-F238E27FC236}">
                <a16:creationId xmlns:a16="http://schemas.microsoft.com/office/drawing/2014/main" id="{A106112C-FF53-4CD1-B65A-DF1C77C9CCC5}"/>
              </a:ext>
            </a:extLst>
          </p:cNvPr>
          <p:cNvSpPr>
            <a:spLocks noGrp="1"/>
          </p:cNvSpPr>
          <p:nvPr>
            <p:ph type="body" sz="quarter" idx="22" hasCustomPrompt="1"/>
          </p:nvPr>
        </p:nvSpPr>
        <p:spPr>
          <a:xfrm>
            <a:off x="8071486" y="5663358"/>
            <a:ext cx="3538728" cy="354711"/>
          </a:xfrm>
        </p:spPr>
        <p:txBody>
          <a:bodyPr/>
          <a:lstStyle>
            <a:lvl1pPr marL="0" indent="0">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Tree>
    <p:extLst>
      <p:ext uri="{BB962C8B-B14F-4D97-AF65-F5344CB8AC3E}">
        <p14:creationId xmlns:p14="http://schemas.microsoft.com/office/powerpoint/2010/main" val="21847942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ow of 6 Images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805"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6" name="Picture Placeholder 15">
            <a:extLst>
              <a:ext uri="{FF2B5EF4-FFF2-40B4-BE49-F238E27FC236}">
                <a16:creationId xmlns:a16="http://schemas.microsoft.com/office/drawing/2014/main" id="{FCD58772-3DA2-41C2-8A81-7FFFF06DC9A6}"/>
              </a:ext>
            </a:extLst>
          </p:cNvPr>
          <p:cNvSpPr>
            <a:spLocks noGrp="1"/>
          </p:cNvSpPr>
          <p:nvPr>
            <p:ph type="pic" sz="quarter" idx="12" hasCustomPrompt="1"/>
          </p:nvPr>
        </p:nvSpPr>
        <p:spPr>
          <a:xfrm>
            <a:off x="571641" y="2045971"/>
            <a:ext cx="1681974" cy="1516379"/>
          </a:xfrm>
          <a:solidFill>
            <a:schemeClr val="tx2"/>
          </a:solidFill>
        </p:spPr>
        <p:txBody>
          <a:bodyPr lIns="0" tIns="9144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3766185"/>
            <a:ext cx="1682138" cy="182880"/>
          </a:xfrm>
        </p:spPr>
        <p:txBody>
          <a:bodyPr/>
          <a:lstStyle>
            <a:lvl1pPr marL="0" indent="0">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3963496"/>
            <a:ext cx="1682138" cy="354711"/>
          </a:xfrm>
        </p:spPr>
        <p:txBody>
          <a:bodyPr/>
          <a:lstStyle>
            <a:lvl1pPr marL="0" indent="0">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8" name="Picture Placeholder 15">
            <a:extLst>
              <a:ext uri="{FF2B5EF4-FFF2-40B4-BE49-F238E27FC236}">
                <a16:creationId xmlns:a16="http://schemas.microsoft.com/office/drawing/2014/main" id="{FC62AE94-F79E-4583-B8BD-55DC2B03B496}"/>
              </a:ext>
            </a:extLst>
          </p:cNvPr>
          <p:cNvSpPr>
            <a:spLocks noGrp="1"/>
          </p:cNvSpPr>
          <p:nvPr>
            <p:ph type="pic" sz="quarter" idx="17" hasCustomPrompt="1"/>
          </p:nvPr>
        </p:nvSpPr>
        <p:spPr>
          <a:xfrm>
            <a:off x="2442641" y="2045971"/>
            <a:ext cx="1681974" cy="1516379"/>
          </a:xfrm>
          <a:solidFill>
            <a:schemeClr val="tx2"/>
          </a:solidFill>
        </p:spPr>
        <p:txBody>
          <a:bodyPr lIns="0" tIns="9144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19" name="Text Placeholder 9">
            <a:extLst>
              <a:ext uri="{FF2B5EF4-FFF2-40B4-BE49-F238E27FC236}">
                <a16:creationId xmlns:a16="http://schemas.microsoft.com/office/drawing/2014/main" id="{5F3C667F-DC44-40DD-A863-922EDE54B33A}"/>
              </a:ext>
            </a:extLst>
          </p:cNvPr>
          <p:cNvSpPr>
            <a:spLocks noGrp="1"/>
          </p:cNvSpPr>
          <p:nvPr>
            <p:ph type="body" sz="quarter" idx="18" hasCustomPrompt="1"/>
          </p:nvPr>
        </p:nvSpPr>
        <p:spPr>
          <a:xfrm>
            <a:off x="2442608" y="3766185"/>
            <a:ext cx="1682138" cy="182880"/>
          </a:xfrm>
        </p:spPr>
        <p:txBody>
          <a:bodyPr/>
          <a:lstStyle>
            <a:lvl1pPr marL="0" indent="0">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0" name="Text Placeholder 9">
            <a:extLst>
              <a:ext uri="{FF2B5EF4-FFF2-40B4-BE49-F238E27FC236}">
                <a16:creationId xmlns:a16="http://schemas.microsoft.com/office/drawing/2014/main" id="{595D40A1-0976-428F-A540-90B5BB180879}"/>
              </a:ext>
            </a:extLst>
          </p:cNvPr>
          <p:cNvSpPr>
            <a:spLocks noGrp="1"/>
          </p:cNvSpPr>
          <p:nvPr>
            <p:ph type="body" sz="quarter" idx="19" hasCustomPrompt="1"/>
          </p:nvPr>
        </p:nvSpPr>
        <p:spPr>
          <a:xfrm>
            <a:off x="2442608" y="3963496"/>
            <a:ext cx="1682138" cy="354711"/>
          </a:xfrm>
        </p:spPr>
        <p:txBody>
          <a:bodyPr/>
          <a:lstStyle>
            <a:lvl1pPr marL="0" indent="0">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1" name="Picture Placeholder 15">
            <a:extLst>
              <a:ext uri="{FF2B5EF4-FFF2-40B4-BE49-F238E27FC236}">
                <a16:creationId xmlns:a16="http://schemas.microsoft.com/office/drawing/2014/main" id="{9AACB5DD-B317-440E-B6A5-F3DE8733615E}"/>
              </a:ext>
            </a:extLst>
          </p:cNvPr>
          <p:cNvSpPr>
            <a:spLocks noGrp="1"/>
          </p:cNvSpPr>
          <p:nvPr>
            <p:ph type="pic" sz="quarter" idx="20" hasCustomPrompt="1"/>
          </p:nvPr>
        </p:nvSpPr>
        <p:spPr>
          <a:xfrm>
            <a:off x="4313641" y="2045971"/>
            <a:ext cx="1681974" cy="1516379"/>
          </a:xfrm>
          <a:solidFill>
            <a:schemeClr val="tx2"/>
          </a:solidFill>
        </p:spPr>
        <p:txBody>
          <a:bodyPr lIns="0" tIns="9144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22" name="Text Placeholder 9">
            <a:extLst>
              <a:ext uri="{FF2B5EF4-FFF2-40B4-BE49-F238E27FC236}">
                <a16:creationId xmlns:a16="http://schemas.microsoft.com/office/drawing/2014/main" id="{E97C84F0-DAA8-4DF0-AAB8-5DA54038EE1B}"/>
              </a:ext>
            </a:extLst>
          </p:cNvPr>
          <p:cNvSpPr>
            <a:spLocks noGrp="1"/>
          </p:cNvSpPr>
          <p:nvPr>
            <p:ph type="body" sz="quarter" idx="21" hasCustomPrompt="1"/>
          </p:nvPr>
        </p:nvSpPr>
        <p:spPr>
          <a:xfrm>
            <a:off x="4313575" y="3766185"/>
            <a:ext cx="1682138" cy="182880"/>
          </a:xfrm>
        </p:spPr>
        <p:txBody>
          <a:bodyPr/>
          <a:lstStyle>
            <a:lvl1pPr marL="0" indent="0">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3" name="Text Placeholder 9">
            <a:extLst>
              <a:ext uri="{FF2B5EF4-FFF2-40B4-BE49-F238E27FC236}">
                <a16:creationId xmlns:a16="http://schemas.microsoft.com/office/drawing/2014/main" id="{46E7466F-F483-4467-B72F-104331AA3DF5}"/>
              </a:ext>
            </a:extLst>
          </p:cNvPr>
          <p:cNvSpPr>
            <a:spLocks noGrp="1"/>
          </p:cNvSpPr>
          <p:nvPr>
            <p:ph type="body" sz="quarter" idx="22" hasCustomPrompt="1"/>
          </p:nvPr>
        </p:nvSpPr>
        <p:spPr>
          <a:xfrm>
            <a:off x="4313575" y="3963496"/>
            <a:ext cx="1682138" cy="354711"/>
          </a:xfrm>
        </p:spPr>
        <p:txBody>
          <a:bodyPr/>
          <a:lstStyle>
            <a:lvl1pPr marL="0" indent="0">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4" name="Picture Placeholder 15">
            <a:extLst>
              <a:ext uri="{FF2B5EF4-FFF2-40B4-BE49-F238E27FC236}">
                <a16:creationId xmlns:a16="http://schemas.microsoft.com/office/drawing/2014/main" id="{CCD12271-BA7C-473A-A05B-B9A774A70225}"/>
              </a:ext>
            </a:extLst>
          </p:cNvPr>
          <p:cNvSpPr>
            <a:spLocks noGrp="1"/>
          </p:cNvSpPr>
          <p:nvPr>
            <p:ph type="pic" sz="quarter" idx="23" hasCustomPrompt="1"/>
          </p:nvPr>
        </p:nvSpPr>
        <p:spPr>
          <a:xfrm>
            <a:off x="6184641" y="2045971"/>
            <a:ext cx="1681974" cy="1516379"/>
          </a:xfrm>
          <a:solidFill>
            <a:schemeClr val="tx2"/>
          </a:solidFill>
        </p:spPr>
        <p:txBody>
          <a:bodyPr lIns="0" tIns="9144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25" name="Text Placeholder 9">
            <a:extLst>
              <a:ext uri="{FF2B5EF4-FFF2-40B4-BE49-F238E27FC236}">
                <a16:creationId xmlns:a16="http://schemas.microsoft.com/office/drawing/2014/main" id="{1144D253-82AD-44C2-A696-0B154316936F}"/>
              </a:ext>
            </a:extLst>
          </p:cNvPr>
          <p:cNvSpPr>
            <a:spLocks noGrp="1"/>
          </p:cNvSpPr>
          <p:nvPr>
            <p:ph type="body" sz="quarter" idx="24" hasCustomPrompt="1"/>
          </p:nvPr>
        </p:nvSpPr>
        <p:spPr>
          <a:xfrm>
            <a:off x="6184542" y="3766185"/>
            <a:ext cx="1682138" cy="182880"/>
          </a:xfrm>
        </p:spPr>
        <p:txBody>
          <a:bodyPr/>
          <a:lstStyle>
            <a:lvl1pPr marL="0" indent="0">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6" name="Text Placeholder 9">
            <a:extLst>
              <a:ext uri="{FF2B5EF4-FFF2-40B4-BE49-F238E27FC236}">
                <a16:creationId xmlns:a16="http://schemas.microsoft.com/office/drawing/2014/main" id="{F44C0794-8113-42DE-9A99-3EE65A4B7DCD}"/>
              </a:ext>
            </a:extLst>
          </p:cNvPr>
          <p:cNvSpPr>
            <a:spLocks noGrp="1"/>
          </p:cNvSpPr>
          <p:nvPr>
            <p:ph type="body" sz="quarter" idx="25" hasCustomPrompt="1"/>
          </p:nvPr>
        </p:nvSpPr>
        <p:spPr>
          <a:xfrm>
            <a:off x="6184542" y="3963496"/>
            <a:ext cx="1682138" cy="354711"/>
          </a:xfrm>
        </p:spPr>
        <p:txBody>
          <a:bodyPr/>
          <a:lstStyle>
            <a:lvl1pPr marL="0" indent="0">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7" name="Picture Placeholder 15">
            <a:extLst>
              <a:ext uri="{FF2B5EF4-FFF2-40B4-BE49-F238E27FC236}">
                <a16:creationId xmlns:a16="http://schemas.microsoft.com/office/drawing/2014/main" id="{9AB5F575-471E-4FFE-A2A9-A1C82BCA802D}"/>
              </a:ext>
            </a:extLst>
          </p:cNvPr>
          <p:cNvSpPr>
            <a:spLocks noGrp="1"/>
          </p:cNvSpPr>
          <p:nvPr>
            <p:ph type="pic" sz="quarter" idx="26" hasCustomPrompt="1"/>
          </p:nvPr>
        </p:nvSpPr>
        <p:spPr>
          <a:xfrm>
            <a:off x="8055641" y="2045971"/>
            <a:ext cx="1681974" cy="1516379"/>
          </a:xfrm>
          <a:solidFill>
            <a:schemeClr val="tx2"/>
          </a:solidFill>
        </p:spPr>
        <p:txBody>
          <a:bodyPr lIns="0" tIns="9144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28" name="Text Placeholder 9">
            <a:extLst>
              <a:ext uri="{FF2B5EF4-FFF2-40B4-BE49-F238E27FC236}">
                <a16:creationId xmlns:a16="http://schemas.microsoft.com/office/drawing/2014/main" id="{4DAF16FB-1BFB-4EFC-B2CA-BA21E905AEDD}"/>
              </a:ext>
            </a:extLst>
          </p:cNvPr>
          <p:cNvSpPr>
            <a:spLocks noGrp="1"/>
          </p:cNvSpPr>
          <p:nvPr>
            <p:ph type="body" sz="quarter" idx="27" hasCustomPrompt="1"/>
          </p:nvPr>
        </p:nvSpPr>
        <p:spPr>
          <a:xfrm>
            <a:off x="8055509" y="3766185"/>
            <a:ext cx="1682138" cy="182880"/>
          </a:xfrm>
        </p:spPr>
        <p:txBody>
          <a:bodyPr/>
          <a:lstStyle>
            <a:lvl1pPr marL="0" indent="0">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9" name="Text Placeholder 9">
            <a:extLst>
              <a:ext uri="{FF2B5EF4-FFF2-40B4-BE49-F238E27FC236}">
                <a16:creationId xmlns:a16="http://schemas.microsoft.com/office/drawing/2014/main" id="{22D6760F-4FEE-4875-B5B1-72984CC7E8C6}"/>
              </a:ext>
            </a:extLst>
          </p:cNvPr>
          <p:cNvSpPr>
            <a:spLocks noGrp="1"/>
          </p:cNvSpPr>
          <p:nvPr>
            <p:ph type="body" sz="quarter" idx="28" hasCustomPrompt="1"/>
          </p:nvPr>
        </p:nvSpPr>
        <p:spPr>
          <a:xfrm>
            <a:off x="8055509" y="3963496"/>
            <a:ext cx="1682138" cy="354711"/>
          </a:xfrm>
        </p:spPr>
        <p:txBody>
          <a:bodyPr/>
          <a:lstStyle>
            <a:lvl1pPr marL="0" indent="0">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30" name="Picture Placeholder 15">
            <a:extLst>
              <a:ext uri="{FF2B5EF4-FFF2-40B4-BE49-F238E27FC236}">
                <a16:creationId xmlns:a16="http://schemas.microsoft.com/office/drawing/2014/main" id="{57ECE6A2-D599-47BE-A668-9FFF5ED8FDC0}"/>
              </a:ext>
            </a:extLst>
          </p:cNvPr>
          <p:cNvSpPr>
            <a:spLocks noGrp="1"/>
          </p:cNvSpPr>
          <p:nvPr>
            <p:ph type="pic" sz="quarter" idx="29" hasCustomPrompt="1"/>
          </p:nvPr>
        </p:nvSpPr>
        <p:spPr>
          <a:xfrm>
            <a:off x="9926639" y="2045971"/>
            <a:ext cx="1681974" cy="1516379"/>
          </a:xfrm>
          <a:solidFill>
            <a:schemeClr val="tx2"/>
          </a:solidFill>
        </p:spPr>
        <p:txBody>
          <a:bodyPr lIns="0" tIns="9144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31" name="Text Placeholder 9">
            <a:extLst>
              <a:ext uri="{FF2B5EF4-FFF2-40B4-BE49-F238E27FC236}">
                <a16:creationId xmlns:a16="http://schemas.microsoft.com/office/drawing/2014/main" id="{8F8033E0-1E2D-45C2-B68E-EEFB0202B1F6}"/>
              </a:ext>
            </a:extLst>
          </p:cNvPr>
          <p:cNvSpPr>
            <a:spLocks noGrp="1"/>
          </p:cNvSpPr>
          <p:nvPr>
            <p:ph type="body" sz="quarter" idx="30" hasCustomPrompt="1"/>
          </p:nvPr>
        </p:nvSpPr>
        <p:spPr>
          <a:xfrm>
            <a:off x="9926475" y="3766185"/>
            <a:ext cx="1682138" cy="182880"/>
          </a:xfrm>
        </p:spPr>
        <p:txBody>
          <a:bodyPr/>
          <a:lstStyle>
            <a:lvl1pPr marL="0" indent="0">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32" name="Text Placeholder 9">
            <a:extLst>
              <a:ext uri="{FF2B5EF4-FFF2-40B4-BE49-F238E27FC236}">
                <a16:creationId xmlns:a16="http://schemas.microsoft.com/office/drawing/2014/main" id="{2C4EC89E-E6B5-4410-AC12-411B918ECAC9}"/>
              </a:ext>
            </a:extLst>
          </p:cNvPr>
          <p:cNvSpPr>
            <a:spLocks noGrp="1"/>
          </p:cNvSpPr>
          <p:nvPr>
            <p:ph type="body" sz="quarter" idx="31" hasCustomPrompt="1"/>
          </p:nvPr>
        </p:nvSpPr>
        <p:spPr>
          <a:xfrm>
            <a:off x="9926475" y="3963496"/>
            <a:ext cx="1682138" cy="354711"/>
          </a:xfrm>
        </p:spPr>
        <p:txBody>
          <a:bodyPr/>
          <a:lstStyle>
            <a:lvl1pPr marL="0" indent="0">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Tree>
    <p:extLst>
      <p:ext uri="{BB962C8B-B14F-4D97-AF65-F5344CB8AC3E}">
        <p14:creationId xmlns:p14="http://schemas.microsoft.com/office/powerpoint/2010/main" val="42072442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amp; Image Gri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4572000"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4572000"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a:extLst>
              <a:ext uri="{FF2B5EF4-FFF2-40B4-BE49-F238E27FC236}">
                <a16:creationId xmlns:a16="http://schemas.microsoft.com/office/drawing/2014/main" id="{23CF893D-BBE1-4EBB-AB2C-2BAA413758A7}"/>
              </a:ext>
            </a:extLst>
          </p:cNvPr>
          <p:cNvSpPr>
            <a:spLocks noGrp="1"/>
          </p:cNvSpPr>
          <p:nvPr>
            <p:ph type="pic" sz="quarter" idx="13" hasCustomPrompt="1"/>
          </p:nvPr>
        </p:nvSpPr>
        <p:spPr>
          <a:xfrm>
            <a:off x="8717280" y="0"/>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8" name="Picture Placeholder 8">
            <a:extLst>
              <a:ext uri="{FF2B5EF4-FFF2-40B4-BE49-F238E27FC236}">
                <a16:creationId xmlns:a16="http://schemas.microsoft.com/office/drawing/2014/main" id="{AD17AD7F-2DD3-4E7F-B060-97EB60C7277F}"/>
              </a:ext>
            </a:extLst>
          </p:cNvPr>
          <p:cNvSpPr>
            <a:spLocks noGrp="1"/>
          </p:cNvSpPr>
          <p:nvPr>
            <p:ph type="pic" sz="quarter" idx="14" hasCustomPrompt="1"/>
          </p:nvPr>
        </p:nvSpPr>
        <p:spPr>
          <a:xfrm>
            <a:off x="5242776" y="0"/>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12" name="Picture Placeholder 8">
            <a:extLst>
              <a:ext uri="{FF2B5EF4-FFF2-40B4-BE49-F238E27FC236}">
                <a16:creationId xmlns:a16="http://schemas.microsoft.com/office/drawing/2014/main" id="{8E7F450C-A408-49E0-B828-5899895ADFED}"/>
              </a:ext>
            </a:extLst>
          </p:cNvPr>
          <p:cNvSpPr>
            <a:spLocks noGrp="1"/>
          </p:cNvSpPr>
          <p:nvPr>
            <p:ph type="pic" sz="quarter" idx="15" hasCustomPrompt="1"/>
          </p:nvPr>
        </p:nvSpPr>
        <p:spPr>
          <a:xfrm>
            <a:off x="8717280" y="2973705"/>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13" name="Picture Placeholder 8">
            <a:extLst>
              <a:ext uri="{FF2B5EF4-FFF2-40B4-BE49-F238E27FC236}">
                <a16:creationId xmlns:a16="http://schemas.microsoft.com/office/drawing/2014/main" id="{B1119AAD-9ECE-494E-906A-8B3A39DCA9EC}"/>
              </a:ext>
            </a:extLst>
          </p:cNvPr>
          <p:cNvSpPr>
            <a:spLocks noGrp="1"/>
          </p:cNvSpPr>
          <p:nvPr>
            <p:ph type="pic" sz="quarter" idx="16" hasCustomPrompt="1"/>
          </p:nvPr>
        </p:nvSpPr>
        <p:spPr>
          <a:xfrm>
            <a:off x="5242776" y="2973705"/>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22" name="Text Placeholder 10">
            <a:extLst>
              <a:ext uri="{FF2B5EF4-FFF2-40B4-BE49-F238E27FC236}">
                <a16:creationId xmlns:a16="http://schemas.microsoft.com/office/drawing/2014/main" id="{39F8F67E-7EFC-4E29-AC17-367CA90CBC9F}"/>
              </a:ext>
            </a:extLst>
          </p:cNvPr>
          <p:cNvSpPr>
            <a:spLocks noGrp="1"/>
          </p:cNvSpPr>
          <p:nvPr>
            <p:ph type="body" sz="quarter" idx="30" hasCustomPrompt="1"/>
          </p:nvPr>
        </p:nvSpPr>
        <p:spPr>
          <a:xfrm>
            <a:off x="5242776" y="1280160"/>
            <a:ext cx="1691640" cy="1691640"/>
          </a:xfrm>
          <a:solidFill>
            <a:schemeClr val="bg2"/>
          </a:solidFill>
        </p:spPr>
        <p:txBody>
          <a:bodyPr lIns="100584" rIns="100584" bIns="137160" anchor="b" anchorCtr="0"/>
          <a:lstStyle>
            <a:lvl1pPr marL="0" indent="0">
              <a:spcAft>
                <a:spcPts val="0"/>
              </a:spcAft>
              <a:buNone/>
              <a:defRPr sz="950" b="0">
                <a:solidFill>
                  <a:schemeClr val="tx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18" name="Text Placeholder 10">
            <a:extLst>
              <a:ext uri="{FF2B5EF4-FFF2-40B4-BE49-F238E27FC236}">
                <a16:creationId xmlns:a16="http://schemas.microsoft.com/office/drawing/2014/main" id="{A638DAA5-3F00-4F19-B160-F88AE2DD6AC2}"/>
              </a:ext>
            </a:extLst>
          </p:cNvPr>
          <p:cNvSpPr>
            <a:spLocks noGrp="1"/>
          </p:cNvSpPr>
          <p:nvPr>
            <p:ph type="body" sz="quarter" idx="39" hasCustomPrompt="1"/>
          </p:nvPr>
        </p:nvSpPr>
        <p:spPr>
          <a:xfrm>
            <a:off x="8717280" y="1280160"/>
            <a:ext cx="1691640" cy="1691640"/>
          </a:xfrm>
          <a:solidFill>
            <a:schemeClr val="bg2"/>
          </a:solidFill>
        </p:spPr>
        <p:txBody>
          <a:bodyPr lIns="100584" rIns="100584" bIns="137160" anchor="b" anchorCtr="0"/>
          <a:lstStyle>
            <a:lvl1pPr marL="0" indent="0">
              <a:spcAft>
                <a:spcPts val="0"/>
              </a:spcAft>
              <a:buNone/>
              <a:defRPr sz="950" b="0">
                <a:solidFill>
                  <a:schemeClr val="tx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19" name="Text Placeholder 10">
            <a:extLst>
              <a:ext uri="{FF2B5EF4-FFF2-40B4-BE49-F238E27FC236}">
                <a16:creationId xmlns:a16="http://schemas.microsoft.com/office/drawing/2014/main" id="{30C55A10-B9C8-49C7-8AC2-B5EB96754639}"/>
              </a:ext>
            </a:extLst>
          </p:cNvPr>
          <p:cNvSpPr>
            <a:spLocks noGrp="1"/>
          </p:cNvSpPr>
          <p:nvPr>
            <p:ph type="body" sz="quarter" idx="40" hasCustomPrompt="1"/>
          </p:nvPr>
        </p:nvSpPr>
        <p:spPr>
          <a:xfrm>
            <a:off x="5242776" y="4253865"/>
            <a:ext cx="1691640" cy="1691640"/>
          </a:xfrm>
          <a:solidFill>
            <a:schemeClr val="bg2"/>
          </a:solidFill>
        </p:spPr>
        <p:txBody>
          <a:bodyPr lIns="100584" rIns="100584" bIns="137160" anchor="b" anchorCtr="0"/>
          <a:lstStyle>
            <a:lvl1pPr marL="0" indent="0">
              <a:spcAft>
                <a:spcPts val="0"/>
              </a:spcAft>
              <a:buNone/>
              <a:defRPr sz="950" b="0">
                <a:solidFill>
                  <a:schemeClr val="tx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20" name="Text Placeholder 10">
            <a:extLst>
              <a:ext uri="{FF2B5EF4-FFF2-40B4-BE49-F238E27FC236}">
                <a16:creationId xmlns:a16="http://schemas.microsoft.com/office/drawing/2014/main" id="{BD67260C-41CE-44F6-B134-6312FF86D402}"/>
              </a:ext>
            </a:extLst>
          </p:cNvPr>
          <p:cNvSpPr>
            <a:spLocks noGrp="1"/>
          </p:cNvSpPr>
          <p:nvPr>
            <p:ph type="body" sz="quarter" idx="41" hasCustomPrompt="1"/>
          </p:nvPr>
        </p:nvSpPr>
        <p:spPr>
          <a:xfrm>
            <a:off x="8717280" y="4253865"/>
            <a:ext cx="1691640" cy="1691640"/>
          </a:xfrm>
          <a:solidFill>
            <a:schemeClr val="bg2"/>
          </a:solidFill>
        </p:spPr>
        <p:txBody>
          <a:bodyPr lIns="100584" rIns="100584" bIns="137160" anchor="b" anchorCtr="0"/>
          <a:lstStyle>
            <a:lvl1pPr marL="0" indent="0">
              <a:spcAft>
                <a:spcPts val="0"/>
              </a:spcAft>
              <a:buNone/>
              <a:defRPr sz="950" b="0">
                <a:solidFill>
                  <a:schemeClr val="tx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Tree>
    <p:extLst>
      <p:ext uri="{BB962C8B-B14F-4D97-AF65-F5344CB8AC3E}">
        <p14:creationId xmlns:p14="http://schemas.microsoft.com/office/powerpoint/2010/main" val="3116638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amp; Image Grid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4572000"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4572000"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a:extLst>
              <a:ext uri="{FF2B5EF4-FFF2-40B4-BE49-F238E27FC236}">
                <a16:creationId xmlns:a16="http://schemas.microsoft.com/office/drawing/2014/main" id="{23CF893D-BBE1-4EBB-AB2C-2BAA413758A7}"/>
              </a:ext>
            </a:extLst>
          </p:cNvPr>
          <p:cNvSpPr>
            <a:spLocks noGrp="1"/>
          </p:cNvSpPr>
          <p:nvPr>
            <p:ph type="pic" sz="quarter" idx="13" hasCustomPrompt="1"/>
          </p:nvPr>
        </p:nvSpPr>
        <p:spPr>
          <a:xfrm>
            <a:off x="8717280" y="0"/>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8" name="Picture Placeholder 8">
            <a:extLst>
              <a:ext uri="{FF2B5EF4-FFF2-40B4-BE49-F238E27FC236}">
                <a16:creationId xmlns:a16="http://schemas.microsoft.com/office/drawing/2014/main" id="{AD17AD7F-2DD3-4E7F-B060-97EB60C7277F}"/>
              </a:ext>
            </a:extLst>
          </p:cNvPr>
          <p:cNvSpPr>
            <a:spLocks noGrp="1"/>
          </p:cNvSpPr>
          <p:nvPr>
            <p:ph type="pic" sz="quarter" idx="14" hasCustomPrompt="1"/>
          </p:nvPr>
        </p:nvSpPr>
        <p:spPr>
          <a:xfrm>
            <a:off x="5242776" y="0"/>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12" name="Picture Placeholder 8">
            <a:extLst>
              <a:ext uri="{FF2B5EF4-FFF2-40B4-BE49-F238E27FC236}">
                <a16:creationId xmlns:a16="http://schemas.microsoft.com/office/drawing/2014/main" id="{8E7F450C-A408-49E0-B828-5899895ADFED}"/>
              </a:ext>
            </a:extLst>
          </p:cNvPr>
          <p:cNvSpPr>
            <a:spLocks noGrp="1"/>
          </p:cNvSpPr>
          <p:nvPr>
            <p:ph type="pic" sz="quarter" idx="15" hasCustomPrompt="1"/>
          </p:nvPr>
        </p:nvSpPr>
        <p:spPr>
          <a:xfrm>
            <a:off x="8717280" y="2973705"/>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13" name="Picture Placeholder 8">
            <a:extLst>
              <a:ext uri="{FF2B5EF4-FFF2-40B4-BE49-F238E27FC236}">
                <a16:creationId xmlns:a16="http://schemas.microsoft.com/office/drawing/2014/main" id="{B1119AAD-9ECE-494E-906A-8B3A39DCA9EC}"/>
              </a:ext>
            </a:extLst>
          </p:cNvPr>
          <p:cNvSpPr>
            <a:spLocks noGrp="1"/>
          </p:cNvSpPr>
          <p:nvPr>
            <p:ph type="pic" sz="quarter" idx="16" hasCustomPrompt="1"/>
          </p:nvPr>
        </p:nvSpPr>
        <p:spPr>
          <a:xfrm>
            <a:off x="5242776" y="2973705"/>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22" name="Text Placeholder 10">
            <a:extLst>
              <a:ext uri="{FF2B5EF4-FFF2-40B4-BE49-F238E27FC236}">
                <a16:creationId xmlns:a16="http://schemas.microsoft.com/office/drawing/2014/main" id="{39F8F67E-7EFC-4E29-AC17-367CA90CBC9F}"/>
              </a:ext>
            </a:extLst>
          </p:cNvPr>
          <p:cNvSpPr>
            <a:spLocks noGrp="1"/>
          </p:cNvSpPr>
          <p:nvPr>
            <p:ph type="body" sz="quarter" idx="30" hasCustomPrompt="1"/>
          </p:nvPr>
        </p:nvSpPr>
        <p:spPr>
          <a:xfrm>
            <a:off x="5242776" y="1280160"/>
            <a:ext cx="1691640" cy="1691640"/>
          </a:xfrm>
          <a:solidFill>
            <a:schemeClr val="accent1"/>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18" name="Text Placeholder 10">
            <a:extLst>
              <a:ext uri="{FF2B5EF4-FFF2-40B4-BE49-F238E27FC236}">
                <a16:creationId xmlns:a16="http://schemas.microsoft.com/office/drawing/2014/main" id="{A638DAA5-3F00-4F19-B160-F88AE2DD6AC2}"/>
              </a:ext>
            </a:extLst>
          </p:cNvPr>
          <p:cNvSpPr>
            <a:spLocks noGrp="1"/>
          </p:cNvSpPr>
          <p:nvPr>
            <p:ph type="body" sz="quarter" idx="39" hasCustomPrompt="1"/>
          </p:nvPr>
        </p:nvSpPr>
        <p:spPr>
          <a:xfrm>
            <a:off x="8717280" y="1280160"/>
            <a:ext cx="1691640" cy="1691640"/>
          </a:xfrm>
          <a:solidFill>
            <a:schemeClr val="accent1"/>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19" name="Text Placeholder 10">
            <a:extLst>
              <a:ext uri="{FF2B5EF4-FFF2-40B4-BE49-F238E27FC236}">
                <a16:creationId xmlns:a16="http://schemas.microsoft.com/office/drawing/2014/main" id="{30C55A10-B9C8-49C7-8AC2-B5EB96754639}"/>
              </a:ext>
            </a:extLst>
          </p:cNvPr>
          <p:cNvSpPr>
            <a:spLocks noGrp="1"/>
          </p:cNvSpPr>
          <p:nvPr>
            <p:ph type="body" sz="quarter" idx="40" hasCustomPrompt="1"/>
          </p:nvPr>
        </p:nvSpPr>
        <p:spPr>
          <a:xfrm>
            <a:off x="5242776" y="4253865"/>
            <a:ext cx="1691640" cy="1691640"/>
          </a:xfrm>
          <a:solidFill>
            <a:schemeClr val="accent1"/>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20" name="Text Placeholder 10">
            <a:extLst>
              <a:ext uri="{FF2B5EF4-FFF2-40B4-BE49-F238E27FC236}">
                <a16:creationId xmlns:a16="http://schemas.microsoft.com/office/drawing/2014/main" id="{BD67260C-41CE-44F6-B134-6312FF86D402}"/>
              </a:ext>
            </a:extLst>
          </p:cNvPr>
          <p:cNvSpPr>
            <a:spLocks noGrp="1"/>
          </p:cNvSpPr>
          <p:nvPr>
            <p:ph type="body" sz="quarter" idx="41" hasCustomPrompt="1"/>
          </p:nvPr>
        </p:nvSpPr>
        <p:spPr>
          <a:xfrm>
            <a:off x="8717280" y="4253865"/>
            <a:ext cx="1691640" cy="1691640"/>
          </a:xfrm>
          <a:solidFill>
            <a:schemeClr val="accent1"/>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Tree>
    <p:extLst>
      <p:ext uri="{BB962C8B-B14F-4D97-AF65-F5344CB8AC3E}">
        <p14:creationId xmlns:p14="http://schemas.microsoft.com/office/powerpoint/2010/main" val="7078171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mp; Image Grid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4572000"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4572000"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a:extLst>
              <a:ext uri="{FF2B5EF4-FFF2-40B4-BE49-F238E27FC236}">
                <a16:creationId xmlns:a16="http://schemas.microsoft.com/office/drawing/2014/main" id="{23CF893D-BBE1-4EBB-AB2C-2BAA413758A7}"/>
              </a:ext>
            </a:extLst>
          </p:cNvPr>
          <p:cNvSpPr>
            <a:spLocks noGrp="1"/>
          </p:cNvSpPr>
          <p:nvPr>
            <p:ph type="pic" sz="quarter" idx="13" hasCustomPrompt="1"/>
          </p:nvPr>
        </p:nvSpPr>
        <p:spPr>
          <a:xfrm>
            <a:off x="8717280" y="0"/>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8" name="Picture Placeholder 8">
            <a:extLst>
              <a:ext uri="{FF2B5EF4-FFF2-40B4-BE49-F238E27FC236}">
                <a16:creationId xmlns:a16="http://schemas.microsoft.com/office/drawing/2014/main" id="{AD17AD7F-2DD3-4E7F-B060-97EB60C7277F}"/>
              </a:ext>
            </a:extLst>
          </p:cNvPr>
          <p:cNvSpPr>
            <a:spLocks noGrp="1"/>
          </p:cNvSpPr>
          <p:nvPr>
            <p:ph type="pic" sz="quarter" idx="14" hasCustomPrompt="1"/>
          </p:nvPr>
        </p:nvSpPr>
        <p:spPr>
          <a:xfrm>
            <a:off x="5242776" y="0"/>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12" name="Picture Placeholder 8">
            <a:extLst>
              <a:ext uri="{FF2B5EF4-FFF2-40B4-BE49-F238E27FC236}">
                <a16:creationId xmlns:a16="http://schemas.microsoft.com/office/drawing/2014/main" id="{8E7F450C-A408-49E0-B828-5899895ADFED}"/>
              </a:ext>
            </a:extLst>
          </p:cNvPr>
          <p:cNvSpPr>
            <a:spLocks noGrp="1"/>
          </p:cNvSpPr>
          <p:nvPr>
            <p:ph type="pic" sz="quarter" idx="15" hasCustomPrompt="1"/>
          </p:nvPr>
        </p:nvSpPr>
        <p:spPr>
          <a:xfrm>
            <a:off x="8717280" y="2973705"/>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13" name="Picture Placeholder 8">
            <a:extLst>
              <a:ext uri="{FF2B5EF4-FFF2-40B4-BE49-F238E27FC236}">
                <a16:creationId xmlns:a16="http://schemas.microsoft.com/office/drawing/2014/main" id="{B1119AAD-9ECE-494E-906A-8B3A39DCA9EC}"/>
              </a:ext>
            </a:extLst>
          </p:cNvPr>
          <p:cNvSpPr>
            <a:spLocks noGrp="1"/>
          </p:cNvSpPr>
          <p:nvPr>
            <p:ph type="pic" sz="quarter" idx="16" hasCustomPrompt="1"/>
          </p:nvPr>
        </p:nvSpPr>
        <p:spPr>
          <a:xfrm>
            <a:off x="5242776" y="2973705"/>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22" name="Text Placeholder 10">
            <a:extLst>
              <a:ext uri="{FF2B5EF4-FFF2-40B4-BE49-F238E27FC236}">
                <a16:creationId xmlns:a16="http://schemas.microsoft.com/office/drawing/2014/main" id="{39F8F67E-7EFC-4E29-AC17-367CA90CBC9F}"/>
              </a:ext>
            </a:extLst>
          </p:cNvPr>
          <p:cNvSpPr>
            <a:spLocks noGrp="1"/>
          </p:cNvSpPr>
          <p:nvPr>
            <p:ph type="body" sz="quarter" idx="30" hasCustomPrompt="1"/>
          </p:nvPr>
        </p:nvSpPr>
        <p:spPr>
          <a:xfrm>
            <a:off x="5242776" y="1280160"/>
            <a:ext cx="1691640" cy="1691640"/>
          </a:xfrm>
          <a:solidFill>
            <a:schemeClr val="accent2"/>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18" name="Text Placeholder 10">
            <a:extLst>
              <a:ext uri="{FF2B5EF4-FFF2-40B4-BE49-F238E27FC236}">
                <a16:creationId xmlns:a16="http://schemas.microsoft.com/office/drawing/2014/main" id="{A638DAA5-3F00-4F19-B160-F88AE2DD6AC2}"/>
              </a:ext>
            </a:extLst>
          </p:cNvPr>
          <p:cNvSpPr>
            <a:spLocks noGrp="1"/>
          </p:cNvSpPr>
          <p:nvPr>
            <p:ph type="body" sz="quarter" idx="39" hasCustomPrompt="1"/>
          </p:nvPr>
        </p:nvSpPr>
        <p:spPr>
          <a:xfrm>
            <a:off x="8717280" y="1280160"/>
            <a:ext cx="1691640" cy="1691640"/>
          </a:xfrm>
          <a:solidFill>
            <a:schemeClr val="accent2"/>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19" name="Text Placeholder 10">
            <a:extLst>
              <a:ext uri="{FF2B5EF4-FFF2-40B4-BE49-F238E27FC236}">
                <a16:creationId xmlns:a16="http://schemas.microsoft.com/office/drawing/2014/main" id="{30C55A10-B9C8-49C7-8AC2-B5EB96754639}"/>
              </a:ext>
            </a:extLst>
          </p:cNvPr>
          <p:cNvSpPr>
            <a:spLocks noGrp="1"/>
          </p:cNvSpPr>
          <p:nvPr>
            <p:ph type="body" sz="quarter" idx="40" hasCustomPrompt="1"/>
          </p:nvPr>
        </p:nvSpPr>
        <p:spPr>
          <a:xfrm>
            <a:off x="5242776" y="4253865"/>
            <a:ext cx="1691640" cy="1691640"/>
          </a:xfrm>
          <a:solidFill>
            <a:schemeClr val="accent2"/>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20" name="Text Placeholder 10">
            <a:extLst>
              <a:ext uri="{FF2B5EF4-FFF2-40B4-BE49-F238E27FC236}">
                <a16:creationId xmlns:a16="http://schemas.microsoft.com/office/drawing/2014/main" id="{BD67260C-41CE-44F6-B134-6312FF86D402}"/>
              </a:ext>
            </a:extLst>
          </p:cNvPr>
          <p:cNvSpPr>
            <a:spLocks noGrp="1"/>
          </p:cNvSpPr>
          <p:nvPr>
            <p:ph type="body" sz="quarter" idx="41" hasCustomPrompt="1"/>
          </p:nvPr>
        </p:nvSpPr>
        <p:spPr>
          <a:xfrm>
            <a:off x="8717280" y="4253865"/>
            <a:ext cx="1691640" cy="1691640"/>
          </a:xfrm>
          <a:solidFill>
            <a:schemeClr val="accent2"/>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Tree>
    <p:extLst>
      <p:ext uri="{BB962C8B-B14F-4D97-AF65-F5344CB8AC3E}">
        <p14:creationId xmlns:p14="http://schemas.microsoft.com/office/powerpoint/2010/main" val="38937575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mp; Image Grid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4572000"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4572000"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a:extLst>
              <a:ext uri="{FF2B5EF4-FFF2-40B4-BE49-F238E27FC236}">
                <a16:creationId xmlns:a16="http://schemas.microsoft.com/office/drawing/2014/main" id="{23CF893D-BBE1-4EBB-AB2C-2BAA413758A7}"/>
              </a:ext>
            </a:extLst>
          </p:cNvPr>
          <p:cNvSpPr>
            <a:spLocks noGrp="1"/>
          </p:cNvSpPr>
          <p:nvPr>
            <p:ph type="pic" sz="quarter" idx="13" hasCustomPrompt="1"/>
          </p:nvPr>
        </p:nvSpPr>
        <p:spPr>
          <a:xfrm>
            <a:off x="8717280" y="0"/>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8" name="Picture Placeholder 8">
            <a:extLst>
              <a:ext uri="{FF2B5EF4-FFF2-40B4-BE49-F238E27FC236}">
                <a16:creationId xmlns:a16="http://schemas.microsoft.com/office/drawing/2014/main" id="{AD17AD7F-2DD3-4E7F-B060-97EB60C7277F}"/>
              </a:ext>
            </a:extLst>
          </p:cNvPr>
          <p:cNvSpPr>
            <a:spLocks noGrp="1"/>
          </p:cNvSpPr>
          <p:nvPr>
            <p:ph type="pic" sz="quarter" idx="14" hasCustomPrompt="1"/>
          </p:nvPr>
        </p:nvSpPr>
        <p:spPr>
          <a:xfrm>
            <a:off x="5242776" y="0"/>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12" name="Picture Placeholder 8">
            <a:extLst>
              <a:ext uri="{FF2B5EF4-FFF2-40B4-BE49-F238E27FC236}">
                <a16:creationId xmlns:a16="http://schemas.microsoft.com/office/drawing/2014/main" id="{8E7F450C-A408-49E0-B828-5899895ADFED}"/>
              </a:ext>
            </a:extLst>
          </p:cNvPr>
          <p:cNvSpPr>
            <a:spLocks noGrp="1"/>
          </p:cNvSpPr>
          <p:nvPr>
            <p:ph type="pic" sz="quarter" idx="15" hasCustomPrompt="1"/>
          </p:nvPr>
        </p:nvSpPr>
        <p:spPr>
          <a:xfrm>
            <a:off x="8717280" y="2973705"/>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13" name="Picture Placeholder 8">
            <a:extLst>
              <a:ext uri="{FF2B5EF4-FFF2-40B4-BE49-F238E27FC236}">
                <a16:creationId xmlns:a16="http://schemas.microsoft.com/office/drawing/2014/main" id="{B1119AAD-9ECE-494E-906A-8B3A39DCA9EC}"/>
              </a:ext>
            </a:extLst>
          </p:cNvPr>
          <p:cNvSpPr>
            <a:spLocks noGrp="1"/>
          </p:cNvSpPr>
          <p:nvPr>
            <p:ph type="pic" sz="quarter" idx="16" hasCustomPrompt="1"/>
          </p:nvPr>
        </p:nvSpPr>
        <p:spPr>
          <a:xfrm>
            <a:off x="5242776" y="2973705"/>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22" name="Text Placeholder 10">
            <a:extLst>
              <a:ext uri="{FF2B5EF4-FFF2-40B4-BE49-F238E27FC236}">
                <a16:creationId xmlns:a16="http://schemas.microsoft.com/office/drawing/2014/main" id="{39F8F67E-7EFC-4E29-AC17-367CA90CBC9F}"/>
              </a:ext>
            </a:extLst>
          </p:cNvPr>
          <p:cNvSpPr>
            <a:spLocks noGrp="1"/>
          </p:cNvSpPr>
          <p:nvPr>
            <p:ph type="body" sz="quarter" idx="30" hasCustomPrompt="1"/>
          </p:nvPr>
        </p:nvSpPr>
        <p:spPr>
          <a:xfrm>
            <a:off x="5242776" y="1280160"/>
            <a:ext cx="1691640" cy="1691640"/>
          </a:xfrm>
          <a:solidFill>
            <a:schemeClr val="accent5"/>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18" name="Text Placeholder 10">
            <a:extLst>
              <a:ext uri="{FF2B5EF4-FFF2-40B4-BE49-F238E27FC236}">
                <a16:creationId xmlns:a16="http://schemas.microsoft.com/office/drawing/2014/main" id="{A638DAA5-3F00-4F19-B160-F88AE2DD6AC2}"/>
              </a:ext>
            </a:extLst>
          </p:cNvPr>
          <p:cNvSpPr>
            <a:spLocks noGrp="1"/>
          </p:cNvSpPr>
          <p:nvPr>
            <p:ph type="body" sz="quarter" idx="39" hasCustomPrompt="1"/>
          </p:nvPr>
        </p:nvSpPr>
        <p:spPr>
          <a:xfrm>
            <a:off x="8717280" y="1280160"/>
            <a:ext cx="1691640" cy="1691640"/>
          </a:xfrm>
          <a:solidFill>
            <a:schemeClr val="accent5"/>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19" name="Text Placeholder 10">
            <a:extLst>
              <a:ext uri="{FF2B5EF4-FFF2-40B4-BE49-F238E27FC236}">
                <a16:creationId xmlns:a16="http://schemas.microsoft.com/office/drawing/2014/main" id="{30C55A10-B9C8-49C7-8AC2-B5EB96754639}"/>
              </a:ext>
            </a:extLst>
          </p:cNvPr>
          <p:cNvSpPr>
            <a:spLocks noGrp="1"/>
          </p:cNvSpPr>
          <p:nvPr>
            <p:ph type="body" sz="quarter" idx="40" hasCustomPrompt="1"/>
          </p:nvPr>
        </p:nvSpPr>
        <p:spPr>
          <a:xfrm>
            <a:off x="5242776" y="4253865"/>
            <a:ext cx="1691640" cy="1691640"/>
          </a:xfrm>
          <a:solidFill>
            <a:schemeClr val="accent5"/>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20" name="Text Placeholder 10">
            <a:extLst>
              <a:ext uri="{FF2B5EF4-FFF2-40B4-BE49-F238E27FC236}">
                <a16:creationId xmlns:a16="http://schemas.microsoft.com/office/drawing/2014/main" id="{BD67260C-41CE-44F6-B134-6312FF86D402}"/>
              </a:ext>
            </a:extLst>
          </p:cNvPr>
          <p:cNvSpPr>
            <a:spLocks noGrp="1"/>
          </p:cNvSpPr>
          <p:nvPr>
            <p:ph type="body" sz="quarter" idx="41" hasCustomPrompt="1"/>
          </p:nvPr>
        </p:nvSpPr>
        <p:spPr>
          <a:xfrm>
            <a:off x="8717280" y="4253865"/>
            <a:ext cx="1691640" cy="1691640"/>
          </a:xfrm>
          <a:solidFill>
            <a:schemeClr val="accent5"/>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Tree>
    <p:extLst>
      <p:ext uri="{BB962C8B-B14F-4D97-AF65-F5344CB8AC3E}">
        <p14:creationId xmlns:p14="http://schemas.microsoft.com/office/powerpoint/2010/main" val="25579280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mp; Image Grid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4572000"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4572000"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a:extLst>
              <a:ext uri="{FF2B5EF4-FFF2-40B4-BE49-F238E27FC236}">
                <a16:creationId xmlns:a16="http://schemas.microsoft.com/office/drawing/2014/main" id="{23CF893D-BBE1-4EBB-AB2C-2BAA413758A7}"/>
              </a:ext>
            </a:extLst>
          </p:cNvPr>
          <p:cNvSpPr>
            <a:spLocks noGrp="1"/>
          </p:cNvSpPr>
          <p:nvPr>
            <p:ph type="pic" sz="quarter" idx="13" hasCustomPrompt="1"/>
          </p:nvPr>
        </p:nvSpPr>
        <p:spPr>
          <a:xfrm>
            <a:off x="8717280" y="0"/>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8" name="Picture Placeholder 8">
            <a:extLst>
              <a:ext uri="{FF2B5EF4-FFF2-40B4-BE49-F238E27FC236}">
                <a16:creationId xmlns:a16="http://schemas.microsoft.com/office/drawing/2014/main" id="{AD17AD7F-2DD3-4E7F-B060-97EB60C7277F}"/>
              </a:ext>
            </a:extLst>
          </p:cNvPr>
          <p:cNvSpPr>
            <a:spLocks noGrp="1"/>
          </p:cNvSpPr>
          <p:nvPr>
            <p:ph type="pic" sz="quarter" idx="14" hasCustomPrompt="1"/>
          </p:nvPr>
        </p:nvSpPr>
        <p:spPr>
          <a:xfrm>
            <a:off x="5242776" y="0"/>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12" name="Picture Placeholder 8">
            <a:extLst>
              <a:ext uri="{FF2B5EF4-FFF2-40B4-BE49-F238E27FC236}">
                <a16:creationId xmlns:a16="http://schemas.microsoft.com/office/drawing/2014/main" id="{8E7F450C-A408-49E0-B828-5899895ADFED}"/>
              </a:ext>
            </a:extLst>
          </p:cNvPr>
          <p:cNvSpPr>
            <a:spLocks noGrp="1"/>
          </p:cNvSpPr>
          <p:nvPr>
            <p:ph type="pic" sz="quarter" idx="15" hasCustomPrompt="1"/>
          </p:nvPr>
        </p:nvSpPr>
        <p:spPr>
          <a:xfrm>
            <a:off x="8717280" y="2973705"/>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13" name="Picture Placeholder 8">
            <a:extLst>
              <a:ext uri="{FF2B5EF4-FFF2-40B4-BE49-F238E27FC236}">
                <a16:creationId xmlns:a16="http://schemas.microsoft.com/office/drawing/2014/main" id="{B1119AAD-9ECE-494E-906A-8B3A39DCA9EC}"/>
              </a:ext>
            </a:extLst>
          </p:cNvPr>
          <p:cNvSpPr>
            <a:spLocks noGrp="1"/>
          </p:cNvSpPr>
          <p:nvPr>
            <p:ph type="pic" sz="quarter" idx="16" hasCustomPrompt="1"/>
          </p:nvPr>
        </p:nvSpPr>
        <p:spPr>
          <a:xfrm>
            <a:off x="5242776" y="2973705"/>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22" name="Text Placeholder 10">
            <a:extLst>
              <a:ext uri="{FF2B5EF4-FFF2-40B4-BE49-F238E27FC236}">
                <a16:creationId xmlns:a16="http://schemas.microsoft.com/office/drawing/2014/main" id="{39F8F67E-7EFC-4E29-AC17-367CA90CBC9F}"/>
              </a:ext>
            </a:extLst>
          </p:cNvPr>
          <p:cNvSpPr>
            <a:spLocks noGrp="1"/>
          </p:cNvSpPr>
          <p:nvPr>
            <p:ph type="body" sz="quarter" idx="30" hasCustomPrompt="1"/>
          </p:nvPr>
        </p:nvSpPr>
        <p:spPr>
          <a:xfrm>
            <a:off x="5242776" y="1280160"/>
            <a:ext cx="1691640" cy="1691640"/>
          </a:xfrm>
          <a:solidFill>
            <a:srgbClr val="244F8B"/>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18" name="Text Placeholder 10">
            <a:extLst>
              <a:ext uri="{FF2B5EF4-FFF2-40B4-BE49-F238E27FC236}">
                <a16:creationId xmlns:a16="http://schemas.microsoft.com/office/drawing/2014/main" id="{A638DAA5-3F00-4F19-B160-F88AE2DD6AC2}"/>
              </a:ext>
            </a:extLst>
          </p:cNvPr>
          <p:cNvSpPr>
            <a:spLocks noGrp="1"/>
          </p:cNvSpPr>
          <p:nvPr>
            <p:ph type="body" sz="quarter" idx="39" hasCustomPrompt="1"/>
          </p:nvPr>
        </p:nvSpPr>
        <p:spPr>
          <a:xfrm>
            <a:off x="8717280" y="1280160"/>
            <a:ext cx="1691640" cy="1691640"/>
          </a:xfrm>
          <a:solidFill>
            <a:srgbClr val="244F8B"/>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19" name="Text Placeholder 10">
            <a:extLst>
              <a:ext uri="{FF2B5EF4-FFF2-40B4-BE49-F238E27FC236}">
                <a16:creationId xmlns:a16="http://schemas.microsoft.com/office/drawing/2014/main" id="{30C55A10-B9C8-49C7-8AC2-B5EB96754639}"/>
              </a:ext>
            </a:extLst>
          </p:cNvPr>
          <p:cNvSpPr>
            <a:spLocks noGrp="1"/>
          </p:cNvSpPr>
          <p:nvPr>
            <p:ph type="body" sz="quarter" idx="40" hasCustomPrompt="1"/>
          </p:nvPr>
        </p:nvSpPr>
        <p:spPr>
          <a:xfrm>
            <a:off x="5242776" y="4253865"/>
            <a:ext cx="1691640" cy="1691640"/>
          </a:xfrm>
          <a:solidFill>
            <a:srgbClr val="244F8B"/>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20" name="Text Placeholder 10">
            <a:extLst>
              <a:ext uri="{FF2B5EF4-FFF2-40B4-BE49-F238E27FC236}">
                <a16:creationId xmlns:a16="http://schemas.microsoft.com/office/drawing/2014/main" id="{BD67260C-41CE-44F6-B134-6312FF86D402}"/>
              </a:ext>
            </a:extLst>
          </p:cNvPr>
          <p:cNvSpPr>
            <a:spLocks noGrp="1"/>
          </p:cNvSpPr>
          <p:nvPr>
            <p:ph type="body" sz="quarter" idx="41" hasCustomPrompt="1"/>
          </p:nvPr>
        </p:nvSpPr>
        <p:spPr>
          <a:xfrm>
            <a:off x="8717280" y="4253865"/>
            <a:ext cx="1691640" cy="1691640"/>
          </a:xfrm>
          <a:solidFill>
            <a:srgbClr val="244F8B"/>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Tree>
    <p:extLst>
      <p:ext uri="{BB962C8B-B14F-4D97-AF65-F5344CB8AC3E}">
        <p14:creationId xmlns:p14="http://schemas.microsoft.com/office/powerpoint/2010/main" val="23201071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mp; Image Grid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4572000"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4572000"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a:extLst>
              <a:ext uri="{FF2B5EF4-FFF2-40B4-BE49-F238E27FC236}">
                <a16:creationId xmlns:a16="http://schemas.microsoft.com/office/drawing/2014/main" id="{23CF893D-BBE1-4EBB-AB2C-2BAA413758A7}"/>
              </a:ext>
            </a:extLst>
          </p:cNvPr>
          <p:cNvSpPr>
            <a:spLocks noGrp="1"/>
          </p:cNvSpPr>
          <p:nvPr>
            <p:ph type="pic" sz="quarter" idx="13" hasCustomPrompt="1"/>
          </p:nvPr>
        </p:nvSpPr>
        <p:spPr>
          <a:xfrm>
            <a:off x="8717280" y="0"/>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8" name="Picture Placeholder 8">
            <a:extLst>
              <a:ext uri="{FF2B5EF4-FFF2-40B4-BE49-F238E27FC236}">
                <a16:creationId xmlns:a16="http://schemas.microsoft.com/office/drawing/2014/main" id="{AD17AD7F-2DD3-4E7F-B060-97EB60C7277F}"/>
              </a:ext>
            </a:extLst>
          </p:cNvPr>
          <p:cNvSpPr>
            <a:spLocks noGrp="1"/>
          </p:cNvSpPr>
          <p:nvPr>
            <p:ph type="pic" sz="quarter" idx="14" hasCustomPrompt="1"/>
          </p:nvPr>
        </p:nvSpPr>
        <p:spPr>
          <a:xfrm>
            <a:off x="5242776" y="0"/>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12" name="Picture Placeholder 8">
            <a:extLst>
              <a:ext uri="{FF2B5EF4-FFF2-40B4-BE49-F238E27FC236}">
                <a16:creationId xmlns:a16="http://schemas.microsoft.com/office/drawing/2014/main" id="{8E7F450C-A408-49E0-B828-5899895ADFED}"/>
              </a:ext>
            </a:extLst>
          </p:cNvPr>
          <p:cNvSpPr>
            <a:spLocks noGrp="1"/>
          </p:cNvSpPr>
          <p:nvPr>
            <p:ph type="pic" sz="quarter" idx="15" hasCustomPrompt="1"/>
          </p:nvPr>
        </p:nvSpPr>
        <p:spPr>
          <a:xfrm>
            <a:off x="8717280" y="2973705"/>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13" name="Picture Placeholder 8">
            <a:extLst>
              <a:ext uri="{FF2B5EF4-FFF2-40B4-BE49-F238E27FC236}">
                <a16:creationId xmlns:a16="http://schemas.microsoft.com/office/drawing/2014/main" id="{B1119AAD-9ECE-494E-906A-8B3A39DCA9EC}"/>
              </a:ext>
            </a:extLst>
          </p:cNvPr>
          <p:cNvSpPr>
            <a:spLocks noGrp="1"/>
          </p:cNvSpPr>
          <p:nvPr>
            <p:ph type="pic" sz="quarter" idx="16" hasCustomPrompt="1"/>
          </p:nvPr>
        </p:nvSpPr>
        <p:spPr>
          <a:xfrm>
            <a:off x="5242776" y="2973705"/>
            <a:ext cx="3474720" cy="2971800"/>
          </a:xfrm>
          <a:solidFill>
            <a:schemeClr val="tx2"/>
          </a:solidFill>
        </p:spPr>
        <p:txBody>
          <a:bodyPr lIns="2103120" tIns="1097280" rIns="0"/>
          <a:lstStyle>
            <a:lvl1pPr marL="0" indent="0">
              <a:spcAft>
                <a:spcPts val="0"/>
              </a:spcAft>
              <a:buNone/>
              <a:defRPr b="1" cap="all" baseline="0">
                <a:solidFill>
                  <a:srgbClr val="FF289F"/>
                </a:solidFill>
              </a:defRPr>
            </a:lvl1pPr>
          </a:lstStyle>
          <a:p>
            <a:r>
              <a:rPr lang="en-US" dirty="0"/>
              <a:t>Click icon </a:t>
            </a:r>
            <a:br>
              <a:rPr lang="en-US" dirty="0"/>
            </a:br>
            <a:r>
              <a:rPr lang="en-US" dirty="0"/>
              <a:t>to insert </a:t>
            </a:r>
            <a:br>
              <a:rPr lang="en-US" dirty="0"/>
            </a:br>
            <a:r>
              <a:rPr lang="en-US" dirty="0"/>
              <a:t>image</a:t>
            </a:r>
          </a:p>
        </p:txBody>
      </p:sp>
      <p:sp>
        <p:nvSpPr>
          <p:cNvPr id="22" name="Text Placeholder 10">
            <a:extLst>
              <a:ext uri="{FF2B5EF4-FFF2-40B4-BE49-F238E27FC236}">
                <a16:creationId xmlns:a16="http://schemas.microsoft.com/office/drawing/2014/main" id="{39F8F67E-7EFC-4E29-AC17-367CA90CBC9F}"/>
              </a:ext>
            </a:extLst>
          </p:cNvPr>
          <p:cNvSpPr>
            <a:spLocks noGrp="1"/>
          </p:cNvSpPr>
          <p:nvPr>
            <p:ph type="body" sz="quarter" idx="30" hasCustomPrompt="1"/>
          </p:nvPr>
        </p:nvSpPr>
        <p:spPr>
          <a:xfrm>
            <a:off x="5242776" y="1280160"/>
            <a:ext cx="1691640" cy="1691640"/>
          </a:xfrm>
          <a:solidFill>
            <a:srgbClr val="00747B"/>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18" name="Text Placeholder 10">
            <a:extLst>
              <a:ext uri="{FF2B5EF4-FFF2-40B4-BE49-F238E27FC236}">
                <a16:creationId xmlns:a16="http://schemas.microsoft.com/office/drawing/2014/main" id="{A638DAA5-3F00-4F19-B160-F88AE2DD6AC2}"/>
              </a:ext>
            </a:extLst>
          </p:cNvPr>
          <p:cNvSpPr>
            <a:spLocks noGrp="1"/>
          </p:cNvSpPr>
          <p:nvPr>
            <p:ph type="body" sz="quarter" idx="39" hasCustomPrompt="1"/>
          </p:nvPr>
        </p:nvSpPr>
        <p:spPr>
          <a:xfrm>
            <a:off x="8717280" y="1280160"/>
            <a:ext cx="1691640" cy="1691640"/>
          </a:xfrm>
          <a:solidFill>
            <a:srgbClr val="00747B"/>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19" name="Text Placeholder 10">
            <a:extLst>
              <a:ext uri="{FF2B5EF4-FFF2-40B4-BE49-F238E27FC236}">
                <a16:creationId xmlns:a16="http://schemas.microsoft.com/office/drawing/2014/main" id="{30C55A10-B9C8-49C7-8AC2-B5EB96754639}"/>
              </a:ext>
            </a:extLst>
          </p:cNvPr>
          <p:cNvSpPr>
            <a:spLocks noGrp="1"/>
          </p:cNvSpPr>
          <p:nvPr>
            <p:ph type="body" sz="quarter" idx="40" hasCustomPrompt="1"/>
          </p:nvPr>
        </p:nvSpPr>
        <p:spPr>
          <a:xfrm>
            <a:off x="5242776" y="4253865"/>
            <a:ext cx="1691640" cy="1691640"/>
          </a:xfrm>
          <a:solidFill>
            <a:srgbClr val="00747B"/>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
        <p:nvSpPr>
          <p:cNvPr id="20" name="Text Placeholder 10">
            <a:extLst>
              <a:ext uri="{FF2B5EF4-FFF2-40B4-BE49-F238E27FC236}">
                <a16:creationId xmlns:a16="http://schemas.microsoft.com/office/drawing/2014/main" id="{BD67260C-41CE-44F6-B134-6312FF86D402}"/>
              </a:ext>
            </a:extLst>
          </p:cNvPr>
          <p:cNvSpPr>
            <a:spLocks noGrp="1"/>
          </p:cNvSpPr>
          <p:nvPr>
            <p:ph type="body" sz="quarter" idx="41" hasCustomPrompt="1"/>
          </p:nvPr>
        </p:nvSpPr>
        <p:spPr>
          <a:xfrm>
            <a:off x="8717280" y="4253865"/>
            <a:ext cx="1691640" cy="1691640"/>
          </a:xfrm>
          <a:solidFill>
            <a:srgbClr val="00747B"/>
          </a:solidFill>
        </p:spPr>
        <p:txBody>
          <a:bodyPr lIns="100584" rIns="100584" bIns="137160" anchor="b" anchorCtr="0"/>
          <a:lstStyle>
            <a:lvl1pPr marL="0" indent="0">
              <a:spcAft>
                <a:spcPts val="0"/>
              </a:spcAft>
              <a:buNone/>
              <a:defRPr sz="950" b="0">
                <a:solidFill>
                  <a:schemeClr val="bg1"/>
                </a:solidFill>
                <a:latin typeface="Calibri" panose="020F0502020204030204" pitchFamily="34" charset="0"/>
                <a:cs typeface="Calibri" panose="020F0502020204030204" pitchFamily="34" charset="0"/>
              </a:defRPr>
            </a:lvl1pPr>
          </a:lstStyle>
          <a:p>
            <a:pPr lvl="0"/>
            <a:r>
              <a:rPr lang="en-US" dirty="0"/>
              <a:t>Edit title, Georgia </a:t>
            </a:r>
            <a:r>
              <a:rPr lang="en-US" dirty="0" err="1"/>
              <a:t>Bld</a:t>
            </a:r>
            <a:br>
              <a:rPr lang="en-US" dirty="0"/>
            </a:br>
            <a:r>
              <a:rPr lang="en-US" dirty="0"/>
              <a:t>Edit info line 1, Calibri </a:t>
            </a:r>
            <a:br>
              <a:rPr lang="en-US" dirty="0"/>
            </a:br>
            <a:r>
              <a:rPr lang="en-US" dirty="0"/>
              <a:t>Edit info line 2, Calibri Italic</a:t>
            </a:r>
          </a:p>
        </p:txBody>
      </p:sp>
    </p:spTree>
    <p:extLst>
      <p:ext uri="{BB962C8B-B14F-4D97-AF65-F5344CB8AC3E}">
        <p14:creationId xmlns:p14="http://schemas.microsoft.com/office/powerpoint/2010/main" val="4883981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Tree>
    <p:extLst>
      <p:ext uri="{BB962C8B-B14F-4D97-AF65-F5344CB8AC3E}">
        <p14:creationId xmlns:p14="http://schemas.microsoft.com/office/powerpoint/2010/main" val="16804709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w/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622908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blank" preserve="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68354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LT Text &amp; Image Gri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4572000"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4572000"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3">
            <a:extLst>
              <a:ext uri="{FF2B5EF4-FFF2-40B4-BE49-F238E27FC236}">
                <a16:creationId xmlns:a16="http://schemas.microsoft.com/office/drawing/2014/main" id="{1CB06BC3-6B7E-49CA-9E88-DABAB4A3ACCD}"/>
              </a:ext>
            </a:extLst>
          </p:cNvPr>
          <p:cNvSpPr>
            <a:spLocks noGrp="1"/>
          </p:cNvSpPr>
          <p:nvPr>
            <p:ph type="body" sz="quarter" idx="18" hasCustomPrompt="1"/>
          </p:nvPr>
        </p:nvSpPr>
        <p:spPr>
          <a:xfrm>
            <a:off x="8378371" y="573313"/>
            <a:ext cx="3127829" cy="2692401"/>
          </a:xfrm>
          <a:noFill/>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32" name="Text Placeholder 3">
            <a:extLst>
              <a:ext uri="{FF2B5EF4-FFF2-40B4-BE49-F238E27FC236}">
                <a16:creationId xmlns:a16="http://schemas.microsoft.com/office/drawing/2014/main" id="{50C4A67B-52D5-4062-A272-BA58EE1C7679}"/>
              </a:ext>
            </a:extLst>
          </p:cNvPr>
          <p:cNvSpPr>
            <a:spLocks noGrp="1"/>
          </p:cNvSpPr>
          <p:nvPr>
            <p:ph type="body" sz="quarter" idx="28" hasCustomPrompt="1"/>
          </p:nvPr>
        </p:nvSpPr>
        <p:spPr>
          <a:xfrm>
            <a:off x="5249657" y="573313"/>
            <a:ext cx="3127829" cy="2692401"/>
          </a:xfrm>
          <a:noFill/>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33" name="Text Placeholder 3">
            <a:extLst>
              <a:ext uri="{FF2B5EF4-FFF2-40B4-BE49-F238E27FC236}">
                <a16:creationId xmlns:a16="http://schemas.microsoft.com/office/drawing/2014/main" id="{F90E7F08-C2D4-4BE9-AF25-1141B5BFE283}"/>
              </a:ext>
            </a:extLst>
          </p:cNvPr>
          <p:cNvSpPr>
            <a:spLocks noGrp="1"/>
          </p:cNvSpPr>
          <p:nvPr>
            <p:ph type="body" sz="quarter" idx="29" hasCustomPrompt="1"/>
          </p:nvPr>
        </p:nvSpPr>
        <p:spPr>
          <a:xfrm>
            <a:off x="8378371" y="3268980"/>
            <a:ext cx="3127829" cy="2692401"/>
          </a:xfrm>
          <a:noFill/>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34" name="Text Placeholder 3">
            <a:extLst>
              <a:ext uri="{FF2B5EF4-FFF2-40B4-BE49-F238E27FC236}">
                <a16:creationId xmlns:a16="http://schemas.microsoft.com/office/drawing/2014/main" id="{7AB24D28-5FCA-4A00-A664-5BF1ECB3AAF8}"/>
              </a:ext>
            </a:extLst>
          </p:cNvPr>
          <p:cNvSpPr>
            <a:spLocks noGrp="1"/>
          </p:cNvSpPr>
          <p:nvPr>
            <p:ph type="body" sz="quarter" idx="30" hasCustomPrompt="1"/>
          </p:nvPr>
        </p:nvSpPr>
        <p:spPr>
          <a:xfrm>
            <a:off x="5249657" y="3268980"/>
            <a:ext cx="3127829" cy="2692401"/>
          </a:xfrm>
          <a:noFill/>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22" name="Picture Placeholder 8">
            <a:extLst>
              <a:ext uri="{FF2B5EF4-FFF2-40B4-BE49-F238E27FC236}">
                <a16:creationId xmlns:a16="http://schemas.microsoft.com/office/drawing/2014/main" id="{AB2D8200-1620-471E-8D18-D5CBD36AA7CC}"/>
              </a:ext>
            </a:extLst>
          </p:cNvPr>
          <p:cNvSpPr>
            <a:spLocks noGrp="1"/>
          </p:cNvSpPr>
          <p:nvPr>
            <p:ph type="pic" sz="quarter" idx="21" hasCustomPrompt="1"/>
          </p:nvPr>
        </p:nvSpPr>
        <p:spPr>
          <a:xfrm>
            <a:off x="6196351" y="886968"/>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
        <p:nvSpPr>
          <p:cNvPr id="30" name="Picture Placeholder 8">
            <a:extLst>
              <a:ext uri="{FF2B5EF4-FFF2-40B4-BE49-F238E27FC236}">
                <a16:creationId xmlns:a16="http://schemas.microsoft.com/office/drawing/2014/main" id="{D7EEE9FB-ACE8-4CFE-ADD6-0B178E8DED54}"/>
              </a:ext>
            </a:extLst>
          </p:cNvPr>
          <p:cNvSpPr>
            <a:spLocks noGrp="1"/>
          </p:cNvSpPr>
          <p:nvPr>
            <p:ph type="pic" sz="quarter" idx="26" hasCustomPrompt="1"/>
          </p:nvPr>
        </p:nvSpPr>
        <p:spPr>
          <a:xfrm>
            <a:off x="6196351" y="3598450"/>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
        <p:nvSpPr>
          <p:cNvPr id="31" name="Picture Placeholder 8">
            <a:extLst>
              <a:ext uri="{FF2B5EF4-FFF2-40B4-BE49-F238E27FC236}">
                <a16:creationId xmlns:a16="http://schemas.microsoft.com/office/drawing/2014/main" id="{60F714B4-0CDC-498E-9FE9-5CF0100BF9E1}"/>
              </a:ext>
            </a:extLst>
          </p:cNvPr>
          <p:cNvSpPr>
            <a:spLocks noGrp="1"/>
          </p:cNvSpPr>
          <p:nvPr>
            <p:ph type="pic" sz="quarter" idx="27" hasCustomPrompt="1"/>
          </p:nvPr>
        </p:nvSpPr>
        <p:spPr>
          <a:xfrm>
            <a:off x="9325065" y="3598450"/>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
        <p:nvSpPr>
          <p:cNvPr id="29" name="Picture Placeholder 8">
            <a:extLst>
              <a:ext uri="{FF2B5EF4-FFF2-40B4-BE49-F238E27FC236}">
                <a16:creationId xmlns:a16="http://schemas.microsoft.com/office/drawing/2014/main" id="{77116F17-A99C-4B7F-9F7E-291FB22112F7}"/>
              </a:ext>
            </a:extLst>
          </p:cNvPr>
          <p:cNvSpPr>
            <a:spLocks noGrp="1"/>
          </p:cNvSpPr>
          <p:nvPr>
            <p:ph type="pic" sz="quarter" idx="25" hasCustomPrompt="1"/>
          </p:nvPr>
        </p:nvSpPr>
        <p:spPr>
          <a:xfrm>
            <a:off x="9325065" y="886968"/>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Tree>
    <p:extLst>
      <p:ext uri="{BB962C8B-B14F-4D97-AF65-F5344CB8AC3E}">
        <p14:creationId xmlns:p14="http://schemas.microsoft.com/office/powerpoint/2010/main" val="27764396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LT Text &amp; Image Grid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4572000"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4572000"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3">
            <a:extLst>
              <a:ext uri="{FF2B5EF4-FFF2-40B4-BE49-F238E27FC236}">
                <a16:creationId xmlns:a16="http://schemas.microsoft.com/office/drawing/2014/main" id="{1CB06BC3-6B7E-49CA-9E88-DABAB4A3ACCD}"/>
              </a:ext>
            </a:extLst>
          </p:cNvPr>
          <p:cNvSpPr>
            <a:spLocks noGrp="1"/>
          </p:cNvSpPr>
          <p:nvPr>
            <p:ph type="body" sz="quarter" idx="18" hasCustomPrompt="1"/>
          </p:nvPr>
        </p:nvSpPr>
        <p:spPr>
          <a:xfrm>
            <a:off x="8378371" y="573313"/>
            <a:ext cx="3127829" cy="2692401"/>
          </a:xfrm>
          <a:solidFill>
            <a:schemeClr val="accent1"/>
          </a:solidFill>
          <a:ln w="12700">
            <a:noFill/>
          </a:ln>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solidFill>
                  <a:schemeClr val="bg1"/>
                </a:solidFill>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32" name="Text Placeholder 3">
            <a:extLst>
              <a:ext uri="{FF2B5EF4-FFF2-40B4-BE49-F238E27FC236}">
                <a16:creationId xmlns:a16="http://schemas.microsoft.com/office/drawing/2014/main" id="{50C4A67B-52D5-4062-A272-BA58EE1C7679}"/>
              </a:ext>
            </a:extLst>
          </p:cNvPr>
          <p:cNvSpPr>
            <a:spLocks noGrp="1"/>
          </p:cNvSpPr>
          <p:nvPr>
            <p:ph type="body" sz="quarter" idx="28" hasCustomPrompt="1"/>
          </p:nvPr>
        </p:nvSpPr>
        <p:spPr>
          <a:xfrm>
            <a:off x="5249657" y="573313"/>
            <a:ext cx="3127829" cy="2692401"/>
          </a:xfrm>
          <a:solidFill>
            <a:schemeClr val="accent4"/>
          </a:solidFill>
          <a:ln w="12700">
            <a:noFill/>
          </a:ln>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solidFill>
                  <a:schemeClr val="bg1"/>
                </a:solidFill>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33" name="Text Placeholder 3">
            <a:extLst>
              <a:ext uri="{FF2B5EF4-FFF2-40B4-BE49-F238E27FC236}">
                <a16:creationId xmlns:a16="http://schemas.microsoft.com/office/drawing/2014/main" id="{F90E7F08-C2D4-4BE9-AF25-1141B5BFE283}"/>
              </a:ext>
            </a:extLst>
          </p:cNvPr>
          <p:cNvSpPr>
            <a:spLocks noGrp="1"/>
          </p:cNvSpPr>
          <p:nvPr>
            <p:ph type="body" sz="quarter" idx="29" hasCustomPrompt="1"/>
          </p:nvPr>
        </p:nvSpPr>
        <p:spPr>
          <a:xfrm>
            <a:off x="8378371" y="3268980"/>
            <a:ext cx="3127829" cy="2692401"/>
          </a:xfrm>
          <a:solidFill>
            <a:schemeClr val="accent4"/>
          </a:solidFill>
          <a:ln w="12700">
            <a:noFill/>
          </a:ln>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solidFill>
                  <a:schemeClr val="bg1"/>
                </a:solidFill>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34" name="Text Placeholder 3">
            <a:extLst>
              <a:ext uri="{FF2B5EF4-FFF2-40B4-BE49-F238E27FC236}">
                <a16:creationId xmlns:a16="http://schemas.microsoft.com/office/drawing/2014/main" id="{7AB24D28-5FCA-4A00-A664-5BF1ECB3AAF8}"/>
              </a:ext>
            </a:extLst>
          </p:cNvPr>
          <p:cNvSpPr>
            <a:spLocks noGrp="1"/>
          </p:cNvSpPr>
          <p:nvPr>
            <p:ph type="body" sz="quarter" idx="30" hasCustomPrompt="1"/>
          </p:nvPr>
        </p:nvSpPr>
        <p:spPr>
          <a:xfrm>
            <a:off x="5249657" y="3268980"/>
            <a:ext cx="3127829" cy="2692401"/>
          </a:xfrm>
          <a:solidFill>
            <a:schemeClr val="accent1"/>
          </a:solidFill>
          <a:ln w="12700">
            <a:noFill/>
          </a:ln>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solidFill>
                  <a:schemeClr val="bg1"/>
                </a:solidFill>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13" name="Picture Placeholder 8">
            <a:extLst>
              <a:ext uri="{FF2B5EF4-FFF2-40B4-BE49-F238E27FC236}">
                <a16:creationId xmlns:a16="http://schemas.microsoft.com/office/drawing/2014/main" id="{BC5A716F-0A54-44EB-884E-0AF6CEEEF812}"/>
              </a:ext>
            </a:extLst>
          </p:cNvPr>
          <p:cNvSpPr>
            <a:spLocks noGrp="1"/>
          </p:cNvSpPr>
          <p:nvPr>
            <p:ph type="pic" sz="quarter" idx="21" hasCustomPrompt="1"/>
          </p:nvPr>
        </p:nvSpPr>
        <p:spPr>
          <a:xfrm>
            <a:off x="6196351" y="886968"/>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
        <p:nvSpPr>
          <p:cNvPr id="14" name="Picture Placeholder 8">
            <a:extLst>
              <a:ext uri="{FF2B5EF4-FFF2-40B4-BE49-F238E27FC236}">
                <a16:creationId xmlns:a16="http://schemas.microsoft.com/office/drawing/2014/main" id="{EAB8EB34-5CDF-4D4E-BB82-81072932FDD2}"/>
              </a:ext>
            </a:extLst>
          </p:cNvPr>
          <p:cNvSpPr>
            <a:spLocks noGrp="1"/>
          </p:cNvSpPr>
          <p:nvPr>
            <p:ph type="pic" sz="quarter" idx="26" hasCustomPrompt="1"/>
          </p:nvPr>
        </p:nvSpPr>
        <p:spPr>
          <a:xfrm>
            <a:off x="6196351" y="3598450"/>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
        <p:nvSpPr>
          <p:cNvPr id="16" name="Picture Placeholder 8">
            <a:extLst>
              <a:ext uri="{FF2B5EF4-FFF2-40B4-BE49-F238E27FC236}">
                <a16:creationId xmlns:a16="http://schemas.microsoft.com/office/drawing/2014/main" id="{1444009B-5991-4F30-A529-1672BBE81A14}"/>
              </a:ext>
            </a:extLst>
          </p:cNvPr>
          <p:cNvSpPr>
            <a:spLocks noGrp="1"/>
          </p:cNvSpPr>
          <p:nvPr>
            <p:ph type="pic" sz="quarter" idx="27" hasCustomPrompt="1"/>
          </p:nvPr>
        </p:nvSpPr>
        <p:spPr>
          <a:xfrm>
            <a:off x="9325065" y="3598450"/>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
        <p:nvSpPr>
          <p:cNvPr id="17" name="Picture Placeholder 8">
            <a:extLst>
              <a:ext uri="{FF2B5EF4-FFF2-40B4-BE49-F238E27FC236}">
                <a16:creationId xmlns:a16="http://schemas.microsoft.com/office/drawing/2014/main" id="{46F2CBA8-4BA4-4378-9B0C-2E3CD659D15F}"/>
              </a:ext>
            </a:extLst>
          </p:cNvPr>
          <p:cNvSpPr>
            <a:spLocks noGrp="1"/>
          </p:cNvSpPr>
          <p:nvPr>
            <p:ph type="pic" sz="quarter" idx="25" hasCustomPrompt="1"/>
          </p:nvPr>
        </p:nvSpPr>
        <p:spPr>
          <a:xfrm>
            <a:off x="9325065" y="886968"/>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Tree>
    <p:extLst>
      <p:ext uri="{BB962C8B-B14F-4D97-AF65-F5344CB8AC3E}">
        <p14:creationId xmlns:p14="http://schemas.microsoft.com/office/powerpoint/2010/main" val="7436271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LT Text &amp; Image Grid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4572000"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4572000"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3">
            <a:extLst>
              <a:ext uri="{FF2B5EF4-FFF2-40B4-BE49-F238E27FC236}">
                <a16:creationId xmlns:a16="http://schemas.microsoft.com/office/drawing/2014/main" id="{1CB06BC3-6B7E-49CA-9E88-DABAB4A3ACCD}"/>
              </a:ext>
            </a:extLst>
          </p:cNvPr>
          <p:cNvSpPr>
            <a:spLocks noGrp="1"/>
          </p:cNvSpPr>
          <p:nvPr>
            <p:ph type="body" sz="quarter" idx="18" hasCustomPrompt="1"/>
          </p:nvPr>
        </p:nvSpPr>
        <p:spPr>
          <a:xfrm>
            <a:off x="8378371" y="573313"/>
            <a:ext cx="3127829" cy="2692401"/>
          </a:xfrm>
          <a:solidFill>
            <a:schemeClr val="accent2"/>
          </a:solidFill>
          <a:ln w="12700">
            <a:noFill/>
          </a:ln>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solidFill>
                  <a:schemeClr val="bg1"/>
                </a:solidFill>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32" name="Text Placeholder 3">
            <a:extLst>
              <a:ext uri="{FF2B5EF4-FFF2-40B4-BE49-F238E27FC236}">
                <a16:creationId xmlns:a16="http://schemas.microsoft.com/office/drawing/2014/main" id="{50C4A67B-52D5-4062-A272-BA58EE1C7679}"/>
              </a:ext>
            </a:extLst>
          </p:cNvPr>
          <p:cNvSpPr>
            <a:spLocks noGrp="1"/>
          </p:cNvSpPr>
          <p:nvPr>
            <p:ph type="body" sz="quarter" idx="28" hasCustomPrompt="1"/>
          </p:nvPr>
        </p:nvSpPr>
        <p:spPr>
          <a:xfrm>
            <a:off x="5249657" y="573313"/>
            <a:ext cx="3127829" cy="2692401"/>
          </a:xfrm>
          <a:solidFill>
            <a:schemeClr val="accent5"/>
          </a:solidFill>
          <a:ln w="12700">
            <a:noFill/>
          </a:ln>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solidFill>
                  <a:schemeClr val="bg1"/>
                </a:solidFill>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33" name="Text Placeholder 3">
            <a:extLst>
              <a:ext uri="{FF2B5EF4-FFF2-40B4-BE49-F238E27FC236}">
                <a16:creationId xmlns:a16="http://schemas.microsoft.com/office/drawing/2014/main" id="{F90E7F08-C2D4-4BE9-AF25-1141B5BFE283}"/>
              </a:ext>
            </a:extLst>
          </p:cNvPr>
          <p:cNvSpPr>
            <a:spLocks noGrp="1"/>
          </p:cNvSpPr>
          <p:nvPr>
            <p:ph type="body" sz="quarter" idx="29" hasCustomPrompt="1"/>
          </p:nvPr>
        </p:nvSpPr>
        <p:spPr>
          <a:xfrm>
            <a:off x="8378371" y="3268980"/>
            <a:ext cx="3127829" cy="2692401"/>
          </a:xfrm>
          <a:solidFill>
            <a:schemeClr val="accent5"/>
          </a:solidFill>
          <a:ln w="12700">
            <a:noFill/>
          </a:ln>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solidFill>
                  <a:schemeClr val="bg1"/>
                </a:solidFill>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34" name="Text Placeholder 3">
            <a:extLst>
              <a:ext uri="{FF2B5EF4-FFF2-40B4-BE49-F238E27FC236}">
                <a16:creationId xmlns:a16="http://schemas.microsoft.com/office/drawing/2014/main" id="{7AB24D28-5FCA-4A00-A664-5BF1ECB3AAF8}"/>
              </a:ext>
            </a:extLst>
          </p:cNvPr>
          <p:cNvSpPr>
            <a:spLocks noGrp="1"/>
          </p:cNvSpPr>
          <p:nvPr>
            <p:ph type="body" sz="quarter" idx="30" hasCustomPrompt="1"/>
          </p:nvPr>
        </p:nvSpPr>
        <p:spPr>
          <a:xfrm>
            <a:off x="5249657" y="3268980"/>
            <a:ext cx="3127829" cy="2692401"/>
          </a:xfrm>
          <a:solidFill>
            <a:schemeClr val="accent2"/>
          </a:solidFill>
          <a:ln w="12700">
            <a:noFill/>
          </a:ln>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solidFill>
                  <a:schemeClr val="bg1"/>
                </a:solidFill>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13" name="Picture Placeholder 8">
            <a:extLst>
              <a:ext uri="{FF2B5EF4-FFF2-40B4-BE49-F238E27FC236}">
                <a16:creationId xmlns:a16="http://schemas.microsoft.com/office/drawing/2014/main" id="{5374E6CA-3235-4EA9-BFAF-0BE0EAD3562D}"/>
              </a:ext>
            </a:extLst>
          </p:cNvPr>
          <p:cNvSpPr>
            <a:spLocks noGrp="1"/>
          </p:cNvSpPr>
          <p:nvPr>
            <p:ph type="pic" sz="quarter" idx="21" hasCustomPrompt="1"/>
          </p:nvPr>
        </p:nvSpPr>
        <p:spPr>
          <a:xfrm>
            <a:off x="6196351" y="886968"/>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
        <p:nvSpPr>
          <p:cNvPr id="14" name="Picture Placeholder 8">
            <a:extLst>
              <a:ext uri="{FF2B5EF4-FFF2-40B4-BE49-F238E27FC236}">
                <a16:creationId xmlns:a16="http://schemas.microsoft.com/office/drawing/2014/main" id="{94E15D69-4395-460A-A18E-E6572B8D49F5}"/>
              </a:ext>
            </a:extLst>
          </p:cNvPr>
          <p:cNvSpPr>
            <a:spLocks noGrp="1"/>
          </p:cNvSpPr>
          <p:nvPr>
            <p:ph type="pic" sz="quarter" idx="26" hasCustomPrompt="1"/>
          </p:nvPr>
        </p:nvSpPr>
        <p:spPr>
          <a:xfrm>
            <a:off x="6196351" y="3598450"/>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
        <p:nvSpPr>
          <p:cNvPr id="16" name="Picture Placeholder 8">
            <a:extLst>
              <a:ext uri="{FF2B5EF4-FFF2-40B4-BE49-F238E27FC236}">
                <a16:creationId xmlns:a16="http://schemas.microsoft.com/office/drawing/2014/main" id="{AFC4BC5B-82A0-481D-BEB2-1AFB5A964D73}"/>
              </a:ext>
            </a:extLst>
          </p:cNvPr>
          <p:cNvSpPr>
            <a:spLocks noGrp="1"/>
          </p:cNvSpPr>
          <p:nvPr>
            <p:ph type="pic" sz="quarter" idx="27" hasCustomPrompt="1"/>
          </p:nvPr>
        </p:nvSpPr>
        <p:spPr>
          <a:xfrm>
            <a:off x="9325065" y="3598450"/>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
        <p:nvSpPr>
          <p:cNvPr id="17" name="Picture Placeholder 8">
            <a:extLst>
              <a:ext uri="{FF2B5EF4-FFF2-40B4-BE49-F238E27FC236}">
                <a16:creationId xmlns:a16="http://schemas.microsoft.com/office/drawing/2014/main" id="{BCA829BA-405F-43D3-B0A9-BF62DC75D459}"/>
              </a:ext>
            </a:extLst>
          </p:cNvPr>
          <p:cNvSpPr>
            <a:spLocks noGrp="1"/>
          </p:cNvSpPr>
          <p:nvPr>
            <p:ph type="pic" sz="quarter" idx="25" hasCustomPrompt="1"/>
          </p:nvPr>
        </p:nvSpPr>
        <p:spPr>
          <a:xfrm>
            <a:off x="9325065" y="886968"/>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Tree>
    <p:extLst>
      <p:ext uri="{BB962C8B-B14F-4D97-AF65-F5344CB8AC3E}">
        <p14:creationId xmlns:p14="http://schemas.microsoft.com/office/powerpoint/2010/main" val="14474597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LT Text &amp; Image Grid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4572000"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4572000"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3">
            <a:extLst>
              <a:ext uri="{FF2B5EF4-FFF2-40B4-BE49-F238E27FC236}">
                <a16:creationId xmlns:a16="http://schemas.microsoft.com/office/drawing/2014/main" id="{1CB06BC3-6B7E-49CA-9E88-DABAB4A3ACCD}"/>
              </a:ext>
            </a:extLst>
          </p:cNvPr>
          <p:cNvSpPr>
            <a:spLocks noGrp="1"/>
          </p:cNvSpPr>
          <p:nvPr>
            <p:ph type="body" sz="quarter" idx="18" hasCustomPrompt="1"/>
          </p:nvPr>
        </p:nvSpPr>
        <p:spPr>
          <a:xfrm>
            <a:off x="8378371" y="573313"/>
            <a:ext cx="3127829" cy="2692401"/>
          </a:xfrm>
          <a:solidFill>
            <a:srgbClr val="244F8B"/>
          </a:solidFill>
          <a:ln w="12700">
            <a:noFill/>
          </a:ln>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solidFill>
                  <a:schemeClr val="bg1"/>
                </a:solidFill>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32" name="Text Placeholder 3">
            <a:extLst>
              <a:ext uri="{FF2B5EF4-FFF2-40B4-BE49-F238E27FC236}">
                <a16:creationId xmlns:a16="http://schemas.microsoft.com/office/drawing/2014/main" id="{50C4A67B-52D5-4062-A272-BA58EE1C7679}"/>
              </a:ext>
            </a:extLst>
          </p:cNvPr>
          <p:cNvSpPr>
            <a:spLocks noGrp="1"/>
          </p:cNvSpPr>
          <p:nvPr>
            <p:ph type="body" sz="quarter" idx="28" hasCustomPrompt="1"/>
          </p:nvPr>
        </p:nvSpPr>
        <p:spPr>
          <a:xfrm>
            <a:off x="5249657" y="573313"/>
            <a:ext cx="3127829" cy="2692401"/>
          </a:xfrm>
          <a:solidFill>
            <a:srgbClr val="41C4E7"/>
          </a:solidFill>
          <a:ln w="12700">
            <a:noFill/>
          </a:ln>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solidFill>
                  <a:schemeClr val="bg1"/>
                </a:solidFill>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33" name="Text Placeholder 3">
            <a:extLst>
              <a:ext uri="{FF2B5EF4-FFF2-40B4-BE49-F238E27FC236}">
                <a16:creationId xmlns:a16="http://schemas.microsoft.com/office/drawing/2014/main" id="{F90E7F08-C2D4-4BE9-AF25-1141B5BFE283}"/>
              </a:ext>
            </a:extLst>
          </p:cNvPr>
          <p:cNvSpPr>
            <a:spLocks noGrp="1"/>
          </p:cNvSpPr>
          <p:nvPr>
            <p:ph type="body" sz="quarter" idx="29" hasCustomPrompt="1"/>
          </p:nvPr>
        </p:nvSpPr>
        <p:spPr>
          <a:xfrm>
            <a:off x="8378371" y="3268980"/>
            <a:ext cx="3127829" cy="2692401"/>
          </a:xfrm>
          <a:solidFill>
            <a:srgbClr val="41C4E7"/>
          </a:solidFill>
          <a:ln w="12700">
            <a:noFill/>
          </a:ln>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solidFill>
                  <a:schemeClr val="bg1"/>
                </a:solidFill>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34" name="Text Placeholder 3">
            <a:extLst>
              <a:ext uri="{FF2B5EF4-FFF2-40B4-BE49-F238E27FC236}">
                <a16:creationId xmlns:a16="http://schemas.microsoft.com/office/drawing/2014/main" id="{7AB24D28-5FCA-4A00-A664-5BF1ECB3AAF8}"/>
              </a:ext>
            </a:extLst>
          </p:cNvPr>
          <p:cNvSpPr>
            <a:spLocks noGrp="1"/>
          </p:cNvSpPr>
          <p:nvPr>
            <p:ph type="body" sz="quarter" idx="30" hasCustomPrompt="1"/>
          </p:nvPr>
        </p:nvSpPr>
        <p:spPr>
          <a:xfrm>
            <a:off x="5249657" y="3268980"/>
            <a:ext cx="3127829" cy="2692401"/>
          </a:xfrm>
          <a:solidFill>
            <a:srgbClr val="244F8B"/>
          </a:solidFill>
          <a:ln w="12700">
            <a:noFill/>
          </a:ln>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solidFill>
                  <a:schemeClr val="bg1"/>
                </a:solidFill>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13" name="Picture Placeholder 8">
            <a:extLst>
              <a:ext uri="{FF2B5EF4-FFF2-40B4-BE49-F238E27FC236}">
                <a16:creationId xmlns:a16="http://schemas.microsoft.com/office/drawing/2014/main" id="{CF68CBE3-FC6F-4D2E-B0FF-F78DE6257B54}"/>
              </a:ext>
            </a:extLst>
          </p:cNvPr>
          <p:cNvSpPr>
            <a:spLocks noGrp="1"/>
          </p:cNvSpPr>
          <p:nvPr>
            <p:ph type="pic" sz="quarter" idx="21" hasCustomPrompt="1"/>
          </p:nvPr>
        </p:nvSpPr>
        <p:spPr>
          <a:xfrm>
            <a:off x="6196351" y="886968"/>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
        <p:nvSpPr>
          <p:cNvPr id="14" name="Picture Placeholder 8">
            <a:extLst>
              <a:ext uri="{FF2B5EF4-FFF2-40B4-BE49-F238E27FC236}">
                <a16:creationId xmlns:a16="http://schemas.microsoft.com/office/drawing/2014/main" id="{E36C67B0-D804-476A-9344-AEF90188A230}"/>
              </a:ext>
            </a:extLst>
          </p:cNvPr>
          <p:cNvSpPr>
            <a:spLocks noGrp="1"/>
          </p:cNvSpPr>
          <p:nvPr>
            <p:ph type="pic" sz="quarter" idx="26" hasCustomPrompt="1"/>
          </p:nvPr>
        </p:nvSpPr>
        <p:spPr>
          <a:xfrm>
            <a:off x="6196351" y="3598450"/>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
        <p:nvSpPr>
          <p:cNvPr id="16" name="Picture Placeholder 8">
            <a:extLst>
              <a:ext uri="{FF2B5EF4-FFF2-40B4-BE49-F238E27FC236}">
                <a16:creationId xmlns:a16="http://schemas.microsoft.com/office/drawing/2014/main" id="{62EEC0DB-2CEE-4837-B2C4-2487A26563F3}"/>
              </a:ext>
            </a:extLst>
          </p:cNvPr>
          <p:cNvSpPr>
            <a:spLocks noGrp="1"/>
          </p:cNvSpPr>
          <p:nvPr>
            <p:ph type="pic" sz="quarter" idx="27" hasCustomPrompt="1"/>
          </p:nvPr>
        </p:nvSpPr>
        <p:spPr>
          <a:xfrm>
            <a:off x="9325065" y="3598450"/>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
        <p:nvSpPr>
          <p:cNvPr id="17" name="Picture Placeholder 8">
            <a:extLst>
              <a:ext uri="{FF2B5EF4-FFF2-40B4-BE49-F238E27FC236}">
                <a16:creationId xmlns:a16="http://schemas.microsoft.com/office/drawing/2014/main" id="{B82B41FB-D5B0-4A0D-986E-327065E49A61}"/>
              </a:ext>
            </a:extLst>
          </p:cNvPr>
          <p:cNvSpPr>
            <a:spLocks noGrp="1"/>
          </p:cNvSpPr>
          <p:nvPr>
            <p:ph type="pic" sz="quarter" idx="25" hasCustomPrompt="1"/>
          </p:nvPr>
        </p:nvSpPr>
        <p:spPr>
          <a:xfrm>
            <a:off x="9325065" y="886968"/>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Tree>
    <p:extLst>
      <p:ext uri="{BB962C8B-B14F-4D97-AF65-F5344CB8AC3E}">
        <p14:creationId xmlns:p14="http://schemas.microsoft.com/office/powerpoint/2010/main" val="12607862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ALT Text &amp; Image Grid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4572000"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500" y="1014984"/>
            <a:ext cx="4572000"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2002536"/>
            <a:ext cx="4297680" cy="420624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3">
            <a:extLst>
              <a:ext uri="{FF2B5EF4-FFF2-40B4-BE49-F238E27FC236}">
                <a16:creationId xmlns:a16="http://schemas.microsoft.com/office/drawing/2014/main" id="{1CB06BC3-6B7E-49CA-9E88-DABAB4A3ACCD}"/>
              </a:ext>
            </a:extLst>
          </p:cNvPr>
          <p:cNvSpPr>
            <a:spLocks noGrp="1"/>
          </p:cNvSpPr>
          <p:nvPr>
            <p:ph type="body" sz="quarter" idx="18" hasCustomPrompt="1"/>
          </p:nvPr>
        </p:nvSpPr>
        <p:spPr>
          <a:xfrm>
            <a:off x="8378371" y="573313"/>
            <a:ext cx="3127829" cy="2692401"/>
          </a:xfrm>
          <a:solidFill>
            <a:srgbClr val="00747B"/>
          </a:solidFill>
          <a:ln w="12700">
            <a:noFill/>
          </a:ln>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solidFill>
                  <a:schemeClr val="bg1"/>
                </a:solidFill>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32" name="Text Placeholder 3">
            <a:extLst>
              <a:ext uri="{FF2B5EF4-FFF2-40B4-BE49-F238E27FC236}">
                <a16:creationId xmlns:a16="http://schemas.microsoft.com/office/drawing/2014/main" id="{50C4A67B-52D5-4062-A272-BA58EE1C7679}"/>
              </a:ext>
            </a:extLst>
          </p:cNvPr>
          <p:cNvSpPr>
            <a:spLocks noGrp="1"/>
          </p:cNvSpPr>
          <p:nvPr>
            <p:ph type="body" sz="quarter" idx="28" hasCustomPrompt="1"/>
          </p:nvPr>
        </p:nvSpPr>
        <p:spPr>
          <a:xfrm>
            <a:off x="5249657" y="573313"/>
            <a:ext cx="3127829" cy="2692401"/>
          </a:xfrm>
          <a:solidFill>
            <a:srgbClr val="5DCAB9"/>
          </a:solidFill>
          <a:ln w="12700">
            <a:noFill/>
          </a:ln>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solidFill>
                  <a:schemeClr val="bg1"/>
                </a:solidFill>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33" name="Text Placeholder 3">
            <a:extLst>
              <a:ext uri="{FF2B5EF4-FFF2-40B4-BE49-F238E27FC236}">
                <a16:creationId xmlns:a16="http://schemas.microsoft.com/office/drawing/2014/main" id="{F90E7F08-C2D4-4BE9-AF25-1141B5BFE283}"/>
              </a:ext>
            </a:extLst>
          </p:cNvPr>
          <p:cNvSpPr>
            <a:spLocks noGrp="1"/>
          </p:cNvSpPr>
          <p:nvPr>
            <p:ph type="body" sz="quarter" idx="29" hasCustomPrompt="1"/>
          </p:nvPr>
        </p:nvSpPr>
        <p:spPr>
          <a:xfrm>
            <a:off x="8378371" y="3268980"/>
            <a:ext cx="3127829" cy="2692401"/>
          </a:xfrm>
          <a:solidFill>
            <a:srgbClr val="5DCAB9"/>
          </a:solidFill>
          <a:ln w="12700">
            <a:noFill/>
          </a:ln>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solidFill>
                  <a:schemeClr val="bg1"/>
                </a:solidFill>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34" name="Text Placeholder 3">
            <a:extLst>
              <a:ext uri="{FF2B5EF4-FFF2-40B4-BE49-F238E27FC236}">
                <a16:creationId xmlns:a16="http://schemas.microsoft.com/office/drawing/2014/main" id="{7AB24D28-5FCA-4A00-A664-5BF1ECB3AAF8}"/>
              </a:ext>
            </a:extLst>
          </p:cNvPr>
          <p:cNvSpPr>
            <a:spLocks noGrp="1"/>
          </p:cNvSpPr>
          <p:nvPr>
            <p:ph type="body" sz="quarter" idx="30" hasCustomPrompt="1"/>
          </p:nvPr>
        </p:nvSpPr>
        <p:spPr>
          <a:xfrm>
            <a:off x="5249657" y="3268980"/>
            <a:ext cx="3127829" cy="2692401"/>
          </a:xfrm>
          <a:solidFill>
            <a:srgbClr val="00747B"/>
          </a:solidFill>
          <a:ln w="12700">
            <a:noFill/>
          </a:ln>
        </p:spPr>
        <p:txBody>
          <a:bodyPr lIns="91440" tIns="91440" rIns="91440" bIns="347472" anchor="b" anchorCtr="0"/>
          <a:lstStyle>
            <a:lvl1pPr marL="0" marR="0" indent="0" algn="ctr" defTabSz="914400" rtl="0" eaLnBrk="1" fontAlgn="auto" latinLnBrk="0" hangingPunct="1">
              <a:lnSpc>
                <a:spcPts val="1200"/>
              </a:lnSpc>
              <a:spcBef>
                <a:spcPts val="0"/>
              </a:spcBef>
              <a:spcAft>
                <a:spcPts val="0"/>
              </a:spcAft>
              <a:buClr>
                <a:schemeClr val="tx1"/>
              </a:buClr>
              <a:buSzTx/>
              <a:buFont typeface="Arial" panose="020B0604020202020204" pitchFamily="34" charset="0"/>
              <a:buNone/>
              <a:tabLst/>
              <a:defRPr sz="950" i="0">
                <a:solidFill>
                  <a:schemeClr val="bg1"/>
                </a:solidFill>
                <a:latin typeface="Calibri" panose="020F0502020204030204" pitchFamily="34" charset="0"/>
                <a:cs typeface="Calibri" panose="020F0502020204030204" pitchFamily="34" charset="0"/>
              </a:defRPr>
            </a:lvl1pPr>
          </a:lstStyle>
          <a:p>
            <a:pPr lvl="0"/>
            <a:r>
              <a:rPr lang="en-US" sz="1000" dirty="0"/>
              <a:t>Edit title, Georgia Bold</a:t>
            </a:r>
            <a:br>
              <a:rPr lang="en-US" sz="1000" dirty="0"/>
            </a:br>
            <a:r>
              <a:rPr lang="en-US" sz="1000" dirty="0"/>
              <a:t>Edit info line 1, Calibri Regular</a:t>
            </a:r>
            <a:br>
              <a:rPr lang="en-US" sz="1000" dirty="0"/>
            </a:br>
            <a:r>
              <a:rPr lang="en-US" sz="1000" dirty="0"/>
              <a:t>Edit info line 2, Calibri Italic</a:t>
            </a:r>
          </a:p>
        </p:txBody>
      </p:sp>
      <p:sp>
        <p:nvSpPr>
          <p:cNvPr id="13" name="Picture Placeholder 8">
            <a:extLst>
              <a:ext uri="{FF2B5EF4-FFF2-40B4-BE49-F238E27FC236}">
                <a16:creationId xmlns:a16="http://schemas.microsoft.com/office/drawing/2014/main" id="{A7D97F46-4C3A-4112-BAE0-E43A7A216DA2}"/>
              </a:ext>
            </a:extLst>
          </p:cNvPr>
          <p:cNvSpPr>
            <a:spLocks noGrp="1"/>
          </p:cNvSpPr>
          <p:nvPr>
            <p:ph type="pic" sz="quarter" idx="21" hasCustomPrompt="1"/>
          </p:nvPr>
        </p:nvSpPr>
        <p:spPr>
          <a:xfrm>
            <a:off x="6196351" y="886968"/>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
        <p:nvSpPr>
          <p:cNvPr id="14" name="Picture Placeholder 8">
            <a:extLst>
              <a:ext uri="{FF2B5EF4-FFF2-40B4-BE49-F238E27FC236}">
                <a16:creationId xmlns:a16="http://schemas.microsoft.com/office/drawing/2014/main" id="{F86838DA-421D-44B8-8CDD-955CB1B9DA09}"/>
              </a:ext>
            </a:extLst>
          </p:cNvPr>
          <p:cNvSpPr>
            <a:spLocks noGrp="1"/>
          </p:cNvSpPr>
          <p:nvPr>
            <p:ph type="pic" sz="quarter" idx="26" hasCustomPrompt="1"/>
          </p:nvPr>
        </p:nvSpPr>
        <p:spPr>
          <a:xfrm>
            <a:off x="6196351" y="3598450"/>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
        <p:nvSpPr>
          <p:cNvPr id="16" name="Picture Placeholder 8">
            <a:extLst>
              <a:ext uri="{FF2B5EF4-FFF2-40B4-BE49-F238E27FC236}">
                <a16:creationId xmlns:a16="http://schemas.microsoft.com/office/drawing/2014/main" id="{AE0414D7-D3D2-406E-B1A6-5520321C0B31}"/>
              </a:ext>
            </a:extLst>
          </p:cNvPr>
          <p:cNvSpPr>
            <a:spLocks noGrp="1"/>
          </p:cNvSpPr>
          <p:nvPr>
            <p:ph type="pic" sz="quarter" idx="27" hasCustomPrompt="1"/>
          </p:nvPr>
        </p:nvSpPr>
        <p:spPr>
          <a:xfrm>
            <a:off x="9325065" y="3598450"/>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
        <p:nvSpPr>
          <p:cNvPr id="17" name="Picture Placeholder 8">
            <a:extLst>
              <a:ext uri="{FF2B5EF4-FFF2-40B4-BE49-F238E27FC236}">
                <a16:creationId xmlns:a16="http://schemas.microsoft.com/office/drawing/2014/main" id="{28C8B582-C7BA-49DE-A9C4-43E1E3228909}"/>
              </a:ext>
            </a:extLst>
          </p:cNvPr>
          <p:cNvSpPr>
            <a:spLocks noGrp="1"/>
          </p:cNvSpPr>
          <p:nvPr>
            <p:ph type="pic" sz="quarter" idx="25" hasCustomPrompt="1"/>
          </p:nvPr>
        </p:nvSpPr>
        <p:spPr>
          <a:xfrm>
            <a:off x="9325065" y="886968"/>
            <a:ext cx="1234440" cy="1234440"/>
          </a:xfrm>
          <a:noFill/>
        </p:spPr>
        <p:txBody>
          <a:bodyPr lIns="0" tIns="45720" rIns="0"/>
          <a:lstStyle>
            <a:lvl1pPr marL="0" indent="0" algn="ctr">
              <a:spcAft>
                <a:spcPts val="0"/>
              </a:spcAft>
              <a:buNone/>
              <a:defRPr sz="1400" b="1" cap="all" baseline="0">
                <a:solidFill>
                  <a:srgbClr val="FF289F"/>
                </a:solidFill>
              </a:defRPr>
            </a:lvl1pPr>
          </a:lstStyle>
          <a:p>
            <a:r>
              <a:rPr lang="en-US" dirty="0"/>
              <a:t>Click icon to insert image</a:t>
            </a:r>
          </a:p>
        </p:txBody>
      </p:sp>
    </p:spTree>
    <p:extLst>
      <p:ext uri="{BB962C8B-B14F-4D97-AF65-F5344CB8AC3E}">
        <p14:creationId xmlns:p14="http://schemas.microsoft.com/office/powerpoint/2010/main" val="12790322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Row of 4 Image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11036808"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641"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4680203"/>
            <a:ext cx="2597150" cy="354711"/>
          </a:xfrm>
        </p:spPr>
        <p:txBody>
          <a:bodyPr/>
          <a:lstStyle>
            <a:lvl1pPr marL="0" indent="0" algn="ctr">
              <a:spcAft>
                <a:spcPts val="0"/>
              </a:spcAft>
              <a:buNone/>
              <a:defRPr sz="1000" b="0" i="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2" name="Text Placeholder 9">
            <a:extLst>
              <a:ext uri="{FF2B5EF4-FFF2-40B4-BE49-F238E27FC236}">
                <a16:creationId xmlns:a16="http://schemas.microsoft.com/office/drawing/2014/main" id="{19A73625-01DE-4E36-9874-D53F66542E4B}"/>
              </a:ext>
            </a:extLst>
          </p:cNvPr>
          <p:cNvSpPr>
            <a:spLocks noGrp="1"/>
          </p:cNvSpPr>
          <p:nvPr>
            <p:ph type="body" sz="quarter" idx="17" hasCustomPrompt="1"/>
          </p:nvPr>
        </p:nvSpPr>
        <p:spPr>
          <a:xfrm>
            <a:off x="3384009"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3" name="Text Placeholder 9">
            <a:extLst>
              <a:ext uri="{FF2B5EF4-FFF2-40B4-BE49-F238E27FC236}">
                <a16:creationId xmlns:a16="http://schemas.microsoft.com/office/drawing/2014/main" id="{7E98720E-B6A2-48FE-97B5-8E306F411301}"/>
              </a:ext>
            </a:extLst>
          </p:cNvPr>
          <p:cNvSpPr>
            <a:spLocks noGrp="1"/>
          </p:cNvSpPr>
          <p:nvPr>
            <p:ph type="body" sz="quarter" idx="18" hasCustomPrompt="1"/>
          </p:nvPr>
        </p:nvSpPr>
        <p:spPr>
          <a:xfrm>
            <a:off x="3384009" y="4680203"/>
            <a:ext cx="2597150"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4" name="Text Placeholder 9">
            <a:extLst>
              <a:ext uri="{FF2B5EF4-FFF2-40B4-BE49-F238E27FC236}">
                <a16:creationId xmlns:a16="http://schemas.microsoft.com/office/drawing/2014/main" id="{D27F57CF-39D1-4EAD-9070-C689EC6218E1}"/>
              </a:ext>
            </a:extLst>
          </p:cNvPr>
          <p:cNvSpPr>
            <a:spLocks noGrp="1"/>
          </p:cNvSpPr>
          <p:nvPr>
            <p:ph type="body" sz="quarter" idx="19" hasCustomPrompt="1"/>
          </p:nvPr>
        </p:nvSpPr>
        <p:spPr>
          <a:xfrm>
            <a:off x="6196377"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5" name="Text Placeholder 9">
            <a:extLst>
              <a:ext uri="{FF2B5EF4-FFF2-40B4-BE49-F238E27FC236}">
                <a16:creationId xmlns:a16="http://schemas.microsoft.com/office/drawing/2014/main" id="{9A4F527B-AE12-4C7B-A372-3F12EB2EDC3C}"/>
              </a:ext>
            </a:extLst>
          </p:cNvPr>
          <p:cNvSpPr>
            <a:spLocks noGrp="1"/>
          </p:cNvSpPr>
          <p:nvPr>
            <p:ph type="body" sz="quarter" idx="20" hasCustomPrompt="1"/>
          </p:nvPr>
        </p:nvSpPr>
        <p:spPr>
          <a:xfrm>
            <a:off x="6196377" y="4680203"/>
            <a:ext cx="2597150"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6" name="Text Placeholder 9">
            <a:extLst>
              <a:ext uri="{FF2B5EF4-FFF2-40B4-BE49-F238E27FC236}">
                <a16:creationId xmlns:a16="http://schemas.microsoft.com/office/drawing/2014/main" id="{8430DA46-7C21-4258-B3B1-E0EA6129E287}"/>
              </a:ext>
            </a:extLst>
          </p:cNvPr>
          <p:cNvSpPr>
            <a:spLocks noGrp="1"/>
          </p:cNvSpPr>
          <p:nvPr>
            <p:ph type="body" sz="quarter" idx="21" hasCustomPrompt="1"/>
          </p:nvPr>
        </p:nvSpPr>
        <p:spPr>
          <a:xfrm>
            <a:off x="9010022"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sz="1000" dirty="0"/>
              <a:t>Edit title, Georgia Bold</a:t>
            </a:r>
            <a:endParaRPr lang="en-US" dirty="0"/>
          </a:p>
        </p:txBody>
      </p:sp>
      <p:sp>
        <p:nvSpPr>
          <p:cNvPr id="17" name="Text Placeholder 9">
            <a:extLst>
              <a:ext uri="{FF2B5EF4-FFF2-40B4-BE49-F238E27FC236}">
                <a16:creationId xmlns:a16="http://schemas.microsoft.com/office/drawing/2014/main" id="{A106112C-FF53-4CD1-B65A-DF1C77C9CCC5}"/>
              </a:ext>
            </a:extLst>
          </p:cNvPr>
          <p:cNvSpPr>
            <a:spLocks noGrp="1"/>
          </p:cNvSpPr>
          <p:nvPr>
            <p:ph type="body" sz="quarter" idx="22" hasCustomPrompt="1"/>
          </p:nvPr>
        </p:nvSpPr>
        <p:spPr>
          <a:xfrm>
            <a:off x="9008745" y="4680203"/>
            <a:ext cx="2597150"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9" name="Text Placeholder 10">
            <a:extLst>
              <a:ext uri="{FF2B5EF4-FFF2-40B4-BE49-F238E27FC236}">
                <a16:creationId xmlns:a16="http://schemas.microsoft.com/office/drawing/2014/main" id="{2ED63FA0-A367-48A9-BC35-4820639C1B26}"/>
              </a:ext>
            </a:extLst>
          </p:cNvPr>
          <p:cNvSpPr>
            <a:spLocks noGrp="1"/>
          </p:cNvSpPr>
          <p:nvPr>
            <p:ph type="body" sz="quarter" idx="25" hasCustomPrompt="1"/>
          </p:nvPr>
        </p:nvSpPr>
        <p:spPr>
          <a:xfrm>
            <a:off x="571641" y="2043303"/>
            <a:ext cx="2596896" cy="2359152"/>
          </a:xfrm>
        </p:spPr>
        <p:txBody>
          <a:bodyPr/>
          <a:lstStyle>
            <a:lvl1pPr marL="0" indent="0">
              <a:buNone/>
              <a:defRPr/>
            </a:lvl1pPr>
          </a:lstStyle>
          <a:p>
            <a:pPr lvl="0"/>
            <a:r>
              <a:rPr lang="en-US" dirty="0"/>
              <a:t> </a:t>
            </a:r>
          </a:p>
        </p:txBody>
      </p:sp>
      <p:sp>
        <p:nvSpPr>
          <p:cNvPr id="6" name="Picture Placeholder 15">
            <a:extLst>
              <a:ext uri="{FF2B5EF4-FFF2-40B4-BE49-F238E27FC236}">
                <a16:creationId xmlns:a16="http://schemas.microsoft.com/office/drawing/2014/main" id="{FCD58772-3DA2-41C2-8A81-7FFFF06DC9A6}"/>
              </a:ext>
            </a:extLst>
          </p:cNvPr>
          <p:cNvSpPr>
            <a:spLocks noGrp="1"/>
          </p:cNvSpPr>
          <p:nvPr>
            <p:ph type="pic" sz="quarter" idx="12" hasCustomPrompt="1"/>
          </p:nvPr>
        </p:nvSpPr>
        <p:spPr>
          <a:xfrm>
            <a:off x="1138569"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20" name="Text Placeholder 10">
            <a:extLst>
              <a:ext uri="{FF2B5EF4-FFF2-40B4-BE49-F238E27FC236}">
                <a16:creationId xmlns:a16="http://schemas.microsoft.com/office/drawing/2014/main" id="{1DDCFC2F-8C22-40A6-8BFF-C64182AB9C09}"/>
              </a:ext>
            </a:extLst>
          </p:cNvPr>
          <p:cNvSpPr>
            <a:spLocks noGrp="1"/>
          </p:cNvSpPr>
          <p:nvPr>
            <p:ph type="body" sz="quarter" idx="26" hasCustomPrompt="1"/>
          </p:nvPr>
        </p:nvSpPr>
        <p:spPr>
          <a:xfrm>
            <a:off x="3384945" y="2043303"/>
            <a:ext cx="2596896" cy="2359152"/>
          </a:xfrm>
        </p:spPr>
        <p:txBody>
          <a:bodyPr/>
          <a:lstStyle>
            <a:lvl1pPr marL="0" indent="0">
              <a:buNone/>
              <a:defRPr/>
            </a:lvl1pPr>
          </a:lstStyle>
          <a:p>
            <a:pPr lvl="0"/>
            <a:r>
              <a:rPr lang="en-US" dirty="0"/>
              <a:t> </a:t>
            </a:r>
          </a:p>
        </p:txBody>
      </p:sp>
      <p:sp>
        <p:nvSpPr>
          <p:cNvPr id="21" name="Picture Placeholder 15">
            <a:extLst>
              <a:ext uri="{FF2B5EF4-FFF2-40B4-BE49-F238E27FC236}">
                <a16:creationId xmlns:a16="http://schemas.microsoft.com/office/drawing/2014/main" id="{B392DAB4-17AB-40B1-8C8F-F9C0DAA52B3A}"/>
              </a:ext>
            </a:extLst>
          </p:cNvPr>
          <p:cNvSpPr>
            <a:spLocks noGrp="1"/>
          </p:cNvSpPr>
          <p:nvPr>
            <p:ph type="pic" sz="quarter" idx="27" hasCustomPrompt="1"/>
          </p:nvPr>
        </p:nvSpPr>
        <p:spPr>
          <a:xfrm>
            <a:off x="3951873"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insert image</a:t>
            </a:r>
          </a:p>
        </p:txBody>
      </p:sp>
      <p:sp>
        <p:nvSpPr>
          <p:cNvPr id="22" name="Text Placeholder 10">
            <a:extLst>
              <a:ext uri="{FF2B5EF4-FFF2-40B4-BE49-F238E27FC236}">
                <a16:creationId xmlns:a16="http://schemas.microsoft.com/office/drawing/2014/main" id="{4B64CA84-8984-4F28-A326-008FA275B396}"/>
              </a:ext>
            </a:extLst>
          </p:cNvPr>
          <p:cNvSpPr>
            <a:spLocks noGrp="1"/>
          </p:cNvSpPr>
          <p:nvPr>
            <p:ph type="body" sz="quarter" idx="28" hasCustomPrompt="1"/>
          </p:nvPr>
        </p:nvSpPr>
        <p:spPr>
          <a:xfrm>
            <a:off x="6198249" y="2043303"/>
            <a:ext cx="2596896" cy="2359152"/>
          </a:xfrm>
        </p:spPr>
        <p:txBody>
          <a:bodyPr/>
          <a:lstStyle>
            <a:lvl1pPr marL="0" indent="0">
              <a:buNone/>
              <a:defRPr/>
            </a:lvl1pPr>
          </a:lstStyle>
          <a:p>
            <a:pPr lvl="0"/>
            <a:r>
              <a:rPr lang="en-US" dirty="0"/>
              <a:t> </a:t>
            </a:r>
          </a:p>
        </p:txBody>
      </p:sp>
      <p:sp>
        <p:nvSpPr>
          <p:cNvPr id="23" name="Picture Placeholder 15">
            <a:extLst>
              <a:ext uri="{FF2B5EF4-FFF2-40B4-BE49-F238E27FC236}">
                <a16:creationId xmlns:a16="http://schemas.microsoft.com/office/drawing/2014/main" id="{8493613E-4406-4C2A-A5DE-409170FE6228}"/>
              </a:ext>
            </a:extLst>
          </p:cNvPr>
          <p:cNvSpPr>
            <a:spLocks noGrp="1"/>
          </p:cNvSpPr>
          <p:nvPr>
            <p:ph type="pic" sz="quarter" idx="29" hasCustomPrompt="1"/>
          </p:nvPr>
        </p:nvSpPr>
        <p:spPr>
          <a:xfrm>
            <a:off x="6765177"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insert image</a:t>
            </a:r>
          </a:p>
        </p:txBody>
      </p:sp>
      <p:sp>
        <p:nvSpPr>
          <p:cNvPr id="24" name="Text Placeholder 10">
            <a:extLst>
              <a:ext uri="{FF2B5EF4-FFF2-40B4-BE49-F238E27FC236}">
                <a16:creationId xmlns:a16="http://schemas.microsoft.com/office/drawing/2014/main" id="{1ABE3A27-5DAC-4CC0-A6C4-5215A8F07337}"/>
              </a:ext>
            </a:extLst>
          </p:cNvPr>
          <p:cNvSpPr>
            <a:spLocks noGrp="1"/>
          </p:cNvSpPr>
          <p:nvPr>
            <p:ph type="body" sz="quarter" idx="30" hasCustomPrompt="1"/>
          </p:nvPr>
        </p:nvSpPr>
        <p:spPr>
          <a:xfrm>
            <a:off x="9010149" y="2043303"/>
            <a:ext cx="2596896" cy="2359152"/>
          </a:xfrm>
        </p:spPr>
        <p:txBody>
          <a:bodyPr/>
          <a:lstStyle>
            <a:lvl1pPr marL="0" indent="0">
              <a:buNone/>
              <a:defRPr/>
            </a:lvl1pPr>
          </a:lstStyle>
          <a:p>
            <a:pPr lvl="0"/>
            <a:r>
              <a:rPr lang="en-US" dirty="0"/>
              <a:t> </a:t>
            </a:r>
          </a:p>
        </p:txBody>
      </p:sp>
      <p:sp>
        <p:nvSpPr>
          <p:cNvPr id="25" name="Picture Placeholder 15">
            <a:extLst>
              <a:ext uri="{FF2B5EF4-FFF2-40B4-BE49-F238E27FC236}">
                <a16:creationId xmlns:a16="http://schemas.microsoft.com/office/drawing/2014/main" id="{F067FF5B-D267-4C31-9DFA-B29392C609C7}"/>
              </a:ext>
            </a:extLst>
          </p:cNvPr>
          <p:cNvSpPr>
            <a:spLocks noGrp="1"/>
          </p:cNvSpPr>
          <p:nvPr>
            <p:ph type="pic" sz="quarter" idx="31" hasCustomPrompt="1"/>
          </p:nvPr>
        </p:nvSpPr>
        <p:spPr>
          <a:xfrm>
            <a:off x="9577077"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Tree>
    <p:extLst>
      <p:ext uri="{BB962C8B-B14F-4D97-AF65-F5344CB8AC3E}">
        <p14:creationId xmlns:p14="http://schemas.microsoft.com/office/powerpoint/2010/main" val="35427420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Row of 4 Image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11036808"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641"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4680203"/>
            <a:ext cx="2597150" cy="354711"/>
          </a:xfrm>
        </p:spPr>
        <p:txBody>
          <a:bodyPr/>
          <a:lstStyle>
            <a:lvl1pPr marL="0" indent="0" algn="ctr">
              <a:spcAft>
                <a:spcPts val="0"/>
              </a:spcAft>
              <a:buNone/>
              <a:defRPr sz="1000" b="0" i="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2" name="Text Placeholder 9">
            <a:extLst>
              <a:ext uri="{FF2B5EF4-FFF2-40B4-BE49-F238E27FC236}">
                <a16:creationId xmlns:a16="http://schemas.microsoft.com/office/drawing/2014/main" id="{19A73625-01DE-4E36-9874-D53F66542E4B}"/>
              </a:ext>
            </a:extLst>
          </p:cNvPr>
          <p:cNvSpPr>
            <a:spLocks noGrp="1"/>
          </p:cNvSpPr>
          <p:nvPr>
            <p:ph type="body" sz="quarter" idx="17" hasCustomPrompt="1"/>
          </p:nvPr>
        </p:nvSpPr>
        <p:spPr>
          <a:xfrm>
            <a:off x="3384009"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3" name="Text Placeholder 9">
            <a:extLst>
              <a:ext uri="{FF2B5EF4-FFF2-40B4-BE49-F238E27FC236}">
                <a16:creationId xmlns:a16="http://schemas.microsoft.com/office/drawing/2014/main" id="{7E98720E-B6A2-48FE-97B5-8E306F411301}"/>
              </a:ext>
            </a:extLst>
          </p:cNvPr>
          <p:cNvSpPr>
            <a:spLocks noGrp="1"/>
          </p:cNvSpPr>
          <p:nvPr>
            <p:ph type="body" sz="quarter" idx="18" hasCustomPrompt="1"/>
          </p:nvPr>
        </p:nvSpPr>
        <p:spPr>
          <a:xfrm>
            <a:off x="3384009" y="4680203"/>
            <a:ext cx="2597150"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4" name="Text Placeholder 9">
            <a:extLst>
              <a:ext uri="{FF2B5EF4-FFF2-40B4-BE49-F238E27FC236}">
                <a16:creationId xmlns:a16="http://schemas.microsoft.com/office/drawing/2014/main" id="{D27F57CF-39D1-4EAD-9070-C689EC6218E1}"/>
              </a:ext>
            </a:extLst>
          </p:cNvPr>
          <p:cNvSpPr>
            <a:spLocks noGrp="1"/>
          </p:cNvSpPr>
          <p:nvPr>
            <p:ph type="body" sz="quarter" idx="19" hasCustomPrompt="1"/>
          </p:nvPr>
        </p:nvSpPr>
        <p:spPr>
          <a:xfrm>
            <a:off x="6196377"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5" name="Text Placeholder 9">
            <a:extLst>
              <a:ext uri="{FF2B5EF4-FFF2-40B4-BE49-F238E27FC236}">
                <a16:creationId xmlns:a16="http://schemas.microsoft.com/office/drawing/2014/main" id="{9A4F527B-AE12-4C7B-A372-3F12EB2EDC3C}"/>
              </a:ext>
            </a:extLst>
          </p:cNvPr>
          <p:cNvSpPr>
            <a:spLocks noGrp="1"/>
          </p:cNvSpPr>
          <p:nvPr>
            <p:ph type="body" sz="quarter" idx="20" hasCustomPrompt="1"/>
          </p:nvPr>
        </p:nvSpPr>
        <p:spPr>
          <a:xfrm>
            <a:off x="6196377" y="4680203"/>
            <a:ext cx="2597150"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6" name="Text Placeholder 9">
            <a:extLst>
              <a:ext uri="{FF2B5EF4-FFF2-40B4-BE49-F238E27FC236}">
                <a16:creationId xmlns:a16="http://schemas.microsoft.com/office/drawing/2014/main" id="{8430DA46-7C21-4258-B3B1-E0EA6129E287}"/>
              </a:ext>
            </a:extLst>
          </p:cNvPr>
          <p:cNvSpPr>
            <a:spLocks noGrp="1"/>
          </p:cNvSpPr>
          <p:nvPr>
            <p:ph type="body" sz="quarter" idx="21" hasCustomPrompt="1"/>
          </p:nvPr>
        </p:nvSpPr>
        <p:spPr>
          <a:xfrm>
            <a:off x="9010022"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sz="1000" dirty="0"/>
              <a:t>Edit title, Georgia Bold</a:t>
            </a:r>
            <a:endParaRPr lang="en-US" dirty="0"/>
          </a:p>
        </p:txBody>
      </p:sp>
      <p:sp>
        <p:nvSpPr>
          <p:cNvPr id="17" name="Text Placeholder 9">
            <a:extLst>
              <a:ext uri="{FF2B5EF4-FFF2-40B4-BE49-F238E27FC236}">
                <a16:creationId xmlns:a16="http://schemas.microsoft.com/office/drawing/2014/main" id="{A106112C-FF53-4CD1-B65A-DF1C77C9CCC5}"/>
              </a:ext>
            </a:extLst>
          </p:cNvPr>
          <p:cNvSpPr>
            <a:spLocks noGrp="1"/>
          </p:cNvSpPr>
          <p:nvPr>
            <p:ph type="body" sz="quarter" idx="22" hasCustomPrompt="1"/>
          </p:nvPr>
        </p:nvSpPr>
        <p:spPr>
          <a:xfrm>
            <a:off x="9008745" y="4680203"/>
            <a:ext cx="2597150"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9" name="Text Placeholder 10">
            <a:extLst>
              <a:ext uri="{FF2B5EF4-FFF2-40B4-BE49-F238E27FC236}">
                <a16:creationId xmlns:a16="http://schemas.microsoft.com/office/drawing/2014/main" id="{2ED63FA0-A367-48A9-BC35-4820639C1B26}"/>
              </a:ext>
            </a:extLst>
          </p:cNvPr>
          <p:cNvSpPr>
            <a:spLocks noGrp="1"/>
          </p:cNvSpPr>
          <p:nvPr>
            <p:ph type="body" sz="quarter" idx="25" hasCustomPrompt="1"/>
          </p:nvPr>
        </p:nvSpPr>
        <p:spPr>
          <a:xfrm>
            <a:off x="571641" y="2043303"/>
            <a:ext cx="2596896" cy="2359152"/>
          </a:xfrm>
          <a:solidFill>
            <a:schemeClr val="accent1"/>
          </a:solidFill>
          <a:ln w="12700">
            <a:noFill/>
          </a:ln>
        </p:spPr>
        <p:txBody>
          <a:bodyPr/>
          <a:lstStyle>
            <a:lvl1pPr marL="0" indent="0">
              <a:buNone/>
              <a:defRPr/>
            </a:lvl1pPr>
          </a:lstStyle>
          <a:p>
            <a:pPr lvl="0"/>
            <a:r>
              <a:rPr lang="en-US" dirty="0"/>
              <a:t> </a:t>
            </a:r>
          </a:p>
        </p:txBody>
      </p:sp>
      <p:sp>
        <p:nvSpPr>
          <p:cNvPr id="6" name="Picture Placeholder 15">
            <a:extLst>
              <a:ext uri="{FF2B5EF4-FFF2-40B4-BE49-F238E27FC236}">
                <a16:creationId xmlns:a16="http://schemas.microsoft.com/office/drawing/2014/main" id="{FCD58772-3DA2-41C2-8A81-7FFFF06DC9A6}"/>
              </a:ext>
            </a:extLst>
          </p:cNvPr>
          <p:cNvSpPr>
            <a:spLocks noGrp="1"/>
          </p:cNvSpPr>
          <p:nvPr>
            <p:ph type="pic" sz="quarter" idx="12" hasCustomPrompt="1"/>
          </p:nvPr>
        </p:nvSpPr>
        <p:spPr>
          <a:xfrm>
            <a:off x="1138569"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20" name="Text Placeholder 10">
            <a:extLst>
              <a:ext uri="{FF2B5EF4-FFF2-40B4-BE49-F238E27FC236}">
                <a16:creationId xmlns:a16="http://schemas.microsoft.com/office/drawing/2014/main" id="{1DDCFC2F-8C22-40A6-8BFF-C64182AB9C09}"/>
              </a:ext>
            </a:extLst>
          </p:cNvPr>
          <p:cNvSpPr>
            <a:spLocks noGrp="1"/>
          </p:cNvSpPr>
          <p:nvPr>
            <p:ph type="body" sz="quarter" idx="26" hasCustomPrompt="1"/>
          </p:nvPr>
        </p:nvSpPr>
        <p:spPr>
          <a:xfrm>
            <a:off x="3384945" y="2043303"/>
            <a:ext cx="2596896" cy="2359152"/>
          </a:xfrm>
          <a:solidFill>
            <a:schemeClr val="accent4"/>
          </a:solidFill>
          <a:ln w="12700">
            <a:noFill/>
          </a:ln>
        </p:spPr>
        <p:txBody>
          <a:bodyPr/>
          <a:lstStyle>
            <a:lvl1pPr marL="0" indent="0">
              <a:buNone/>
              <a:defRPr/>
            </a:lvl1pPr>
          </a:lstStyle>
          <a:p>
            <a:pPr lvl="0"/>
            <a:r>
              <a:rPr lang="en-US" dirty="0"/>
              <a:t> </a:t>
            </a:r>
          </a:p>
        </p:txBody>
      </p:sp>
      <p:sp>
        <p:nvSpPr>
          <p:cNvPr id="21" name="Picture Placeholder 15">
            <a:extLst>
              <a:ext uri="{FF2B5EF4-FFF2-40B4-BE49-F238E27FC236}">
                <a16:creationId xmlns:a16="http://schemas.microsoft.com/office/drawing/2014/main" id="{B392DAB4-17AB-40B1-8C8F-F9C0DAA52B3A}"/>
              </a:ext>
            </a:extLst>
          </p:cNvPr>
          <p:cNvSpPr>
            <a:spLocks noGrp="1"/>
          </p:cNvSpPr>
          <p:nvPr>
            <p:ph type="pic" sz="quarter" idx="27" hasCustomPrompt="1"/>
          </p:nvPr>
        </p:nvSpPr>
        <p:spPr>
          <a:xfrm>
            <a:off x="3951873"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insert image</a:t>
            </a:r>
          </a:p>
        </p:txBody>
      </p:sp>
      <p:sp>
        <p:nvSpPr>
          <p:cNvPr id="22" name="Text Placeholder 10">
            <a:extLst>
              <a:ext uri="{FF2B5EF4-FFF2-40B4-BE49-F238E27FC236}">
                <a16:creationId xmlns:a16="http://schemas.microsoft.com/office/drawing/2014/main" id="{4B64CA84-8984-4F28-A326-008FA275B396}"/>
              </a:ext>
            </a:extLst>
          </p:cNvPr>
          <p:cNvSpPr>
            <a:spLocks noGrp="1"/>
          </p:cNvSpPr>
          <p:nvPr>
            <p:ph type="body" sz="quarter" idx="28" hasCustomPrompt="1"/>
          </p:nvPr>
        </p:nvSpPr>
        <p:spPr>
          <a:xfrm>
            <a:off x="6198249" y="2043303"/>
            <a:ext cx="2596896" cy="2359152"/>
          </a:xfrm>
          <a:solidFill>
            <a:schemeClr val="accent1"/>
          </a:solidFill>
          <a:ln w="12700">
            <a:noFill/>
          </a:ln>
        </p:spPr>
        <p:txBody>
          <a:bodyPr/>
          <a:lstStyle>
            <a:lvl1pPr marL="0" indent="0">
              <a:buNone/>
              <a:defRPr/>
            </a:lvl1pPr>
          </a:lstStyle>
          <a:p>
            <a:pPr lvl="0"/>
            <a:r>
              <a:rPr lang="en-US" dirty="0"/>
              <a:t> </a:t>
            </a:r>
          </a:p>
        </p:txBody>
      </p:sp>
      <p:sp>
        <p:nvSpPr>
          <p:cNvPr id="23" name="Picture Placeholder 15">
            <a:extLst>
              <a:ext uri="{FF2B5EF4-FFF2-40B4-BE49-F238E27FC236}">
                <a16:creationId xmlns:a16="http://schemas.microsoft.com/office/drawing/2014/main" id="{8493613E-4406-4C2A-A5DE-409170FE6228}"/>
              </a:ext>
            </a:extLst>
          </p:cNvPr>
          <p:cNvSpPr>
            <a:spLocks noGrp="1"/>
          </p:cNvSpPr>
          <p:nvPr>
            <p:ph type="pic" sz="quarter" idx="29" hasCustomPrompt="1"/>
          </p:nvPr>
        </p:nvSpPr>
        <p:spPr>
          <a:xfrm>
            <a:off x="6765177"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insert image</a:t>
            </a:r>
          </a:p>
        </p:txBody>
      </p:sp>
      <p:sp>
        <p:nvSpPr>
          <p:cNvPr id="24" name="Text Placeholder 10">
            <a:extLst>
              <a:ext uri="{FF2B5EF4-FFF2-40B4-BE49-F238E27FC236}">
                <a16:creationId xmlns:a16="http://schemas.microsoft.com/office/drawing/2014/main" id="{1ABE3A27-5DAC-4CC0-A6C4-5215A8F07337}"/>
              </a:ext>
            </a:extLst>
          </p:cNvPr>
          <p:cNvSpPr>
            <a:spLocks noGrp="1"/>
          </p:cNvSpPr>
          <p:nvPr>
            <p:ph type="body" sz="quarter" idx="30" hasCustomPrompt="1"/>
          </p:nvPr>
        </p:nvSpPr>
        <p:spPr>
          <a:xfrm>
            <a:off x="9010149" y="2043303"/>
            <a:ext cx="2596896" cy="2359152"/>
          </a:xfrm>
          <a:solidFill>
            <a:schemeClr val="accent4"/>
          </a:solidFill>
          <a:ln w="12700">
            <a:noFill/>
          </a:ln>
        </p:spPr>
        <p:txBody>
          <a:bodyPr/>
          <a:lstStyle>
            <a:lvl1pPr marL="0" indent="0">
              <a:buNone/>
              <a:defRPr/>
            </a:lvl1pPr>
          </a:lstStyle>
          <a:p>
            <a:pPr lvl="0"/>
            <a:r>
              <a:rPr lang="en-US" dirty="0"/>
              <a:t> </a:t>
            </a:r>
          </a:p>
        </p:txBody>
      </p:sp>
      <p:sp>
        <p:nvSpPr>
          <p:cNvPr id="25" name="Picture Placeholder 15">
            <a:extLst>
              <a:ext uri="{FF2B5EF4-FFF2-40B4-BE49-F238E27FC236}">
                <a16:creationId xmlns:a16="http://schemas.microsoft.com/office/drawing/2014/main" id="{F067FF5B-D267-4C31-9DFA-B29392C609C7}"/>
              </a:ext>
            </a:extLst>
          </p:cNvPr>
          <p:cNvSpPr>
            <a:spLocks noGrp="1"/>
          </p:cNvSpPr>
          <p:nvPr>
            <p:ph type="pic" sz="quarter" idx="31" hasCustomPrompt="1"/>
          </p:nvPr>
        </p:nvSpPr>
        <p:spPr>
          <a:xfrm>
            <a:off x="9577077"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Tree>
    <p:extLst>
      <p:ext uri="{BB962C8B-B14F-4D97-AF65-F5344CB8AC3E}">
        <p14:creationId xmlns:p14="http://schemas.microsoft.com/office/powerpoint/2010/main" val="2594465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Row of 4 Image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11036808"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641"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4680203"/>
            <a:ext cx="2597150" cy="354711"/>
          </a:xfrm>
        </p:spPr>
        <p:txBody>
          <a:bodyPr/>
          <a:lstStyle>
            <a:lvl1pPr marL="0" indent="0" algn="ctr">
              <a:spcAft>
                <a:spcPts val="0"/>
              </a:spcAft>
              <a:buNone/>
              <a:defRPr sz="1000" b="0" i="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2" name="Text Placeholder 9">
            <a:extLst>
              <a:ext uri="{FF2B5EF4-FFF2-40B4-BE49-F238E27FC236}">
                <a16:creationId xmlns:a16="http://schemas.microsoft.com/office/drawing/2014/main" id="{19A73625-01DE-4E36-9874-D53F66542E4B}"/>
              </a:ext>
            </a:extLst>
          </p:cNvPr>
          <p:cNvSpPr>
            <a:spLocks noGrp="1"/>
          </p:cNvSpPr>
          <p:nvPr>
            <p:ph type="body" sz="quarter" idx="17" hasCustomPrompt="1"/>
          </p:nvPr>
        </p:nvSpPr>
        <p:spPr>
          <a:xfrm>
            <a:off x="3384009"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3" name="Text Placeholder 9">
            <a:extLst>
              <a:ext uri="{FF2B5EF4-FFF2-40B4-BE49-F238E27FC236}">
                <a16:creationId xmlns:a16="http://schemas.microsoft.com/office/drawing/2014/main" id="{7E98720E-B6A2-48FE-97B5-8E306F411301}"/>
              </a:ext>
            </a:extLst>
          </p:cNvPr>
          <p:cNvSpPr>
            <a:spLocks noGrp="1"/>
          </p:cNvSpPr>
          <p:nvPr>
            <p:ph type="body" sz="quarter" idx="18" hasCustomPrompt="1"/>
          </p:nvPr>
        </p:nvSpPr>
        <p:spPr>
          <a:xfrm>
            <a:off x="3384009" y="4680203"/>
            <a:ext cx="2597150"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4" name="Text Placeholder 9">
            <a:extLst>
              <a:ext uri="{FF2B5EF4-FFF2-40B4-BE49-F238E27FC236}">
                <a16:creationId xmlns:a16="http://schemas.microsoft.com/office/drawing/2014/main" id="{D27F57CF-39D1-4EAD-9070-C689EC6218E1}"/>
              </a:ext>
            </a:extLst>
          </p:cNvPr>
          <p:cNvSpPr>
            <a:spLocks noGrp="1"/>
          </p:cNvSpPr>
          <p:nvPr>
            <p:ph type="body" sz="quarter" idx="19" hasCustomPrompt="1"/>
          </p:nvPr>
        </p:nvSpPr>
        <p:spPr>
          <a:xfrm>
            <a:off x="6196377"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5" name="Text Placeholder 9">
            <a:extLst>
              <a:ext uri="{FF2B5EF4-FFF2-40B4-BE49-F238E27FC236}">
                <a16:creationId xmlns:a16="http://schemas.microsoft.com/office/drawing/2014/main" id="{9A4F527B-AE12-4C7B-A372-3F12EB2EDC3C}"/>
              </a:ext>
            </a:extLst>
          </p:cNvPr>
          <p:cNvSpPr>
            <a:spLocks noGrp="1"/>
          </p:cNvSpPr>
          <p:nvPr>
            <p:ph type="body" sz="quarter" idx="20" hasCustomPrompt="1"/>
          </p:nvPr>
        </p:nvSpPr>
        <p:spPr>
          <a:xfrm>
            <a:off x="6196377" y="4680203"/>
            <a:ext cx="2597150"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6" name="Text Placeholder 9">
            <a:extLst>
              <a:ext uri="{FF2B5EF4-FFF2-40B4-BE49-F238E27FC236}">
                <a16:creationId xmlns:a16="http://schemas.microsoft.com/office/drawing/2014/main" id="{8430DA46-7C21-4258-B3B1-E0EA6129E287}"/>
              </a:ext>
            </a:extLst>
          </p:cNvPr>
          <p:cNvSpPr>
            <a:spLocks noGrp="1"/>
          </p:cNvSpPr>
          <p:nvPr>
            <p:ph type="body" sz="quarter" idx="21" hasCustomPrompt="1"/>
          </p:nvPr>
        </p:nvSpPr>
        <p:spPr>
          <a:xfrm>
            <a:off x="9010022"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sz="1000" dirty="0"/>
              <a:t>Edit title, Georgia Bold</a:t>
            </a:r>
            <a:endParaRPr lang="en-US" dirty="0"/>
          </a:p>
        </p:txBody>
      </p:sp>
      <p:sp>
        <p:nvSpPr>
          <p:cNvPr id="17" name="Text Placeholder 9">
            <a:extLst>
              <a:ext uri="{FF2B5EF4-FFF2-40B4-BE49-F238E27FC236}">
                <a16:creationId xmlns:a16="http://schemas.microsoft.com/office/drawing/2014/main" id="{A106112C-FF53-4CD1-B65A-DF1C77C9CCC5}"/>
              </a:ext>
            </a:extLst>
          </p:cNvPr>
          <p:cNvSpPr>
            <a:spLocks noGrp="1"/>
          </p:cNvSpPr>
          <p:nvPr>
            <p:ph type="body" sz="quarter" idx="22" hasCustomPrompt="1"/>
          </p:nvPr>
        </p:nvSpPr>
        <p:spPr>
          <a:xfrm>
            <a:off x="9008745" y="4680203"/>
            <a:ext cx="2597150"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9" name="Text Placeholder 10">
            <a:extLst>
              <a:ext uri="{FF2B5EF4-FFF2-40B4-BE49-F238E27FC236}">
                <a16:creationId xmlns:a16="http://schemas.microsoft.com/office/drawing/2014/main" id="{2ED63FA0-A367-48A9-BC35-4820639C1B26}"/>
              </a:ext>
            </a:extLst>
          </p:cNvPr>
          <p:cNvSpPr>
            <a:spLocks noGrp="1"/>
          </p:cNvSpPr>
          <p:nvPr>
            <p:ph type="body" sz="quarter" idx="25" hasCustomPrompt="1"/>
          </p:nvPr>
        </p:nvSpPr>
        <p:spPr>
          <a:xfrm>
            <a:off x="571641" y="2043303"/>
            <a:ext cx="2596896" cy="2359152"/>
          </a:xfrm>
          <a:solidFill>
            <a:schemeClr val="accent2"/>
          </a:solidFill>
          <a:ln w="12700">
            <a:noFill/>
          </a:ln>
        </p:spPr>
        <p:txBody>
          <a:bodyPr/>
          <a:lstStyle>
            <a:lvl1pPr marL="0" indent="0">
              <a:buNone/>
              <a:defRPr/>
            </a:lvl1pPr>
          </a:lstStyle>
          <a:p>
            <a:pPr lvl="0"/>
            <a:r>
              <a:rPr lang="en-US" dirty="0"/>
              <a:t> </a:t>
            </a:r>
          </a:p>
        </p:txBody>
      </p:sp>
      <p:sp>
        <p:nvSpPr>
          <p:cNvPr id="6" name="Picture Placeholder 15">
            <a:extLst>
              <a:ext uri="{FF2B5EF4-FFF2-40B4-BE49-F238E27FC236}">
                <a16:creationId xmlns:a16="http://schemas.microsoft.com/office/drawing/2014/main" id="{FCD58772-3DA2-41C2-8A81-7FFFF06DC9A6}"/>
              </a:ext>
            </a:extLst>
          </p:cNvPr>
          <p:cNvSpPr>
            <a:spLocks noGrp="1"/>
          </p:cNvSpPr>
          <p:nvPr>
            <p:ph type="pic" sz="quarter" idx="12" hasCustomPrompt="1"/>
          </p:nvPr>
        </p:nvSpPr>
        <p:spPr>
          <a:xfrm>
            <a:off x="1138569"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20" name="Text Placeholder 10">
            <a:extLst>
              <a:ext uri="{FF2B5EF4-FFF2-40B4-BE49-F238E27FC236}">
                <a16:creationId xmlns:a16="http://schemas.microsoft.com/office/drawing/2014/main" id="{1DDCFC2F-8C22-40A6-8BFF-C64182AB9C09}"/>
              </a:ext>
            </a:extLst>
          </p:cNvPr>
          <p:cNvSpPr>
            <a:spLocks noGrp="1"/>
          </p:cNvSpPr>
          <p:nvPr>
            <p:ph type="body" sz="quarter" idx="26" hasCustomPrompt="1"/>
          </p:nvPr>
        </p:nvSpPr>
        <p:spPr>
          <a:xfrm>
            <a:off x="3384945" y="2043303"/>
            <a:ext cx="2596896" cy="2359152"/>
          </a:xfrm>
          <a:solidFill>
            <a:schemeClr val="accent5"/>
          </a:solidFill>
          <a:ln w="12700">
            <a:noFill/>
          </a:ln>
        </p:spPr>
        <p:txBody>
          <a:bodyPr/>
          <a:lstStyle>
            <a:lvl1pPr marL="0" indent="0">
              <a:buNone/>
              <a:defRPr/>
            </a:lvl1pPr>
          </a:lstStyle>
          <a:p>
            <a:pPr lvl="0"/>
            <a:r>
              <a:rPr lang="en-US" dirty="0"/>
              <a:t> </a:t>
            </a:r>
          </a:p>
        </p:txBody>
      </p:sp>
      <p:sp>
        <p:nvSpPr>
          <p:cNvPr id="21" name="Picture Placeholder 15">
            <a:extLst>
              <a:ext uri="{FF2B5EF4-FFF2-40B4-BE49-F238E27FC236}">
                <a16:creationId xmlns:a16="http://schemas.microsoft.com/office/drawing/2014/main" id="{B392DAB4-17AB-40B1-8C8F-F9C0DAA52B3A}"/>
              </a:ext>
            </a:extLst>
          </p:cNvPr>
          <p:cNvSpPr>
            <a:spLocks noGrp="1"/>
          </p:cNvSpPr>
          <p:nvPr>
            <p:ph type="pic" sz="quarter" idx="27" hasCustomPrompt="1"/>
          </p:nvPr>
        </p:nvSpPr>
        <p:spPr>
          <a:xfrm>
            <a:off x="3951873"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insert image</a:t>
            </a:r>
          </a:p>
        </p:txBody>
      </p:sp>
      <p:sp>
        <p:nvSpPr>
          <p:cNvPr id="22" name="Text Placeholder 10">
            <a:extLst>
              <a:ext uri="{FF2B5EF4-FFF2-40B4-BE49-F238E27FC236}">
                <a16:creationId xmlns:a16="http://schemas.microsoft.com/office/drawing/2014/main" id="{4B64CA84-8984-4F28-A326-008FA275B396}"/>
              </a:ext>
            </a:extLst>
          </p:cNvPr>
          <p:cNvSpPr>
            <a:spLocks noGrp="1"/>
          </p:cNvSpPr>
          <p:nvPr>
            <p:ph type="body" sz="quarter" idx="28" hasCustomPrompt="1"/>
          </p:nvPr>
        </p:nvSpPr>
        <p:spPr>
          <a:xfrm>
            <a:off x="6198249" y="2043303"/>
            <a:ext cx="2596896" cy="2359152"/>
          </a:xfrm>
          <a:solidFill>
            <a:schemeClr val="accent2"/>
          </a:solidFill>
          <a:ln w="12700">
            <a:noFill/>
          </a:ln>
        </p:spPr>
        <p:txBody>
          <a:bodyPr/>
          <a:lstStyle>
            <a:lvl1pPr marL="0" indent="0">
              <a:buNone/>
              <a:defRPr/>
            </a:lvl1pPr>
          </a:lstStyle>
          <a:p>
            <a:pPr lvl="0"/>
            <a:r>
              <a:rPr lang="en-US" dirty="0"/>
              <a:t> </a:t>
            </a:r>
          </a:p>
        </p:txBody>
      </p:sp>
      <p:sp>
        <p:nvSpPr>
          <p:cNvPr id="23" name="Picture Placeholder 15">
            <a:extLst>
              <a:ext uri="{FF2B5EF4-FFF2-40B4-BE49-F238E27FC236}">
                <a16:creationId xmlns:a16="http://schemas.microsoft.com/office/drawing/2014/main" id="{8493613E-4406-4C2A-A5DE-409170FE6228}"/>
              </a:ext>
            </a:extLst>
          </p:cNvPr>
          <p:cNvSpPr>
            <a:spLocks noGrp="1"/>
          </p:cNvSpPr>
          <p:nvPr>
            <p:ph type="pic" sz="quarter" idx="29" hasCustomPrompt="1"/>
          </p:nvPr>
        </p:nvSpPr>
        <p:spPr>
          <a:xfrm>
            <a:off x="6765177"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insert image</a:t>
            </a:r>
          </a:p>
        </p:txBody>
      </p:sp>
      <p:sp>
        <p:nvSpPr>
          <p:cNvPr id="24" name="Text Placeholder 10">
            <a:extLst>
              <a:ext uri="{FF2B5EF4-FFF2-40B4-BE49-F238E27FC236}">
                <a16:creationId xmlns:a16="http://schemas.microsoft.com/office/drawing/2014/main" id="{1ABE3A27-5DAC-4CC0-A6C4-5215A8F07337}"/>
              </a:ext>
            </a:extLst>
          </p:cNvPr>
          <p:cNvSpPr>
            <a:spLocks noGrp="1"/>
          </p:cNvSpPr>
          <p:nvPr>
            <p:ph type="body" sz="quarter" idx="30" hasCustomPrompt="1"/>
          </p:nvPr>
        </p:nvSpPr>
        <p:spPr>
          <a:xfrm>
            <a:off x="9010149" y="2043303"/>
            <a:ext cx="2596896" cy="2359152"/>
          </a:xfrm>
          <a:solidFill>
            <a:schemeClr val="accent5"/>
          </a:solidFill>
          <a:ln w="12700">
            <a:noFill/>
          </a:ln>
        </p:spPr>
        <p:txBody>
          <a:bodyPr/>
          <a:lstStyle>
            <a:lvl1pPr marL="0" indent="0">
              <a:buNone/>
              <a:defRPr/>
            </a:lvl1pPr>
          </a:lstStyle>
          <a:p>
            <a:pPr lvl="0"/>
            <a:r>
              <a:rPr lang="en-US" dirty="0"/>
              <a:t> </a:t>
            </a:r>
          </a:p>
        </p:txBody>
      </p:sp>
      <p:sp>
        <p:nvSpPr>
          <p:cNvPr id="25" name="Picture Placeholder 15">
            <a:extLst>
              <a:ext uri="{FF2B5EF4-FFF2-40B4-BE49-F238E27FC236}">
                <a16:creationId xmlns:a16="http://schemas.microsoft.com/office/drawing/2014/main" id="{F067FF5B-D267-4C31-9DFA-B29392C609C7}"/>
              </a:ext>
            </a:extLst>
          </p:cNvPr>
          <p:cNvSpPr>
            <a:spLocks noGrp="1"/>
          </p:cNvSpPr>
          <p:nvPr>
            <p:ph type="pic" sz="quarter" idx="31" hasCustomPrompt="1"/>
          </p:nvPr>
        </p:nvSpPr>
        <p:spPr>
          <a:xfrm>
            <a:off x="9577077"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Tree>
    <p:extLst>
      <p:ext uri="{BB962C8B-B14F-4D97-AF65-F5344CB8AC3E}">
        <p14:creationId xmlns:p14="http://schemas.microsoft.com/office/powerpoint/2010/main" val="14703483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Row of 4 Images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11036808"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641"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4680203"/>
            <a:ext cx="2597150" cy="354711"/>
          </a:xfrm>
        </p:spPr>
        <p:txBody>
          <a:bodyPr/>
          <a:lstStyle>
            <a:lvl1pPr marL="0" indent="0" algn="ctr">
              <a:spcAft>
                <a:spcPts val="0"/>
              </a:spcAft>
              <a:buNone/>
              <a:defRPr sz="1000" b="0" i="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2" name="Text Placeholder 9">
            <a:extLst>
              <a:ext uri="{FF2B5EF4-FFF2-40B4-BE49-F238E27FC236}">
                <a16:creationId xmlns:a16="http://schemas.microsoft.com/office/drawing/2014/main" id="{19A73625-01DE-4E36-9874-D53F66542E4B}"/>
              </a:ext>
            </a:extLst>
          </p:cNvPr>
          <p:cNvSpPr>
            <a:spLocks noGrp="1"/>
          </p:cNvSpPr>
          <p:nvPr>
            <p:ph type="body" sz="quarter" idx="17" hasCustomPrompt="1"/>
          </p:nvPr>
        </p:nvSpPr>
        <p:spPr>
          <a:xfrm>
            <a:off x="3384009"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3" name="Text Placeholder 9">
            <a:extLst>
              <a:ext uri="{FF2B5EF4-FFF2-40B4-BE49-F238E27FC236}">
                <a16:creationId xmlns:a16="http://schemas.microsoft.com/office/drawing/2014/main" id="{7E98720E-B6A2-48FE-97B5-8E306F411301}"/>
              </a:ext>
            </a:extLst>
          </p:cNvPr>
          <p:cNvSpPr>
            <a:spLocks noGrp="1"/>
          </p:cNvSpPr>
          <p:nvPr>
            <p:ph type="body" sz="quarter" idx="18" hasCustomPrompt="1"/>
          </p:nvPr>
        </p:nvSpPr>
        <p:spPr>
          <a:xfrm>
            <a:off x="3384009" y="4680203"/>
            <a:ext cx="2597150"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4" name="Text Placeholder 9">
            <a:extLst>
              <a:ext uri="{FF2B5EF4-FFF2-40B4-BE49-F238E27FC236}">
                <a16:creationId xmlns:a16="http://schemas.microsoft.com/office/drawing/2014/main" id="{D27F57CF-39D1-4EAD-9070-C689EC6218E1}"/>
              </a:ext>
            </a:extLst>
          </p:cNvPr>
          <p:cNvSpPr>
            <a:spLocks noGrp="1"/>
          </p:cNvSpPr>
          <p:nvPr>
            <p:ph type="body" sz="quarter" idx="19" hasCustomPrompt="1"/>
          </p:nvPr>
        </p:nvSpPr>
        <p:spPr>
          <a:xfrm>
            <a:off x="6196377"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5" name="Text Placeholder 9">
            <a:extLst>
              <a:ext uri="{FF2B5EF4-FFF2-40B4-BE49-F238E27FC236}">
                <a16:creationId xmlns:a16="http://schemas.microsoft.com/office/drawing/2014/main" id="{9A4F527B-AE12-4C7B-A372-3F12EB2EDC3C}"/>
              </a:ext>
            </a:extLst>
          </p:cNvPr>
          <p:cNvSpPr>
            <a:spLocks noGrp="1"/>
          </p:cNvSpPr>
          <p:nvPr>
            <p:ph type="body" sz="quarter" idx="20" hasCustomPrompt="1"/>
          </p:nvPr>
        </p:nvSpPr>
        <p:spPr>
          <a:xfrm>
            <a:off x="6196377" y="4680203"/>
            <a:ext cx="2597150"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6" name="Text Placeholder 9">
            <a:extLst>
              <a:ext uri="{FF2B5EF4-FFF2-40B4-BE49-F238E27FC236}">
                <a16:creationId xmlns:a16="http://schemas.microsoft.com/office/drawing/2014/main" id="{8430DA46-7C21-4258-B3B1-E0EA6129E287}"/>
              </a:ext>
            </a:extLst>
          </p:cNvPr>
          <p:cNvSpPr>
            <a:spLocks noGrp="1"/>
          </p:cNvSpPr>
          <p:nvPr>
            <p:ph type="body" sz="quarter" idx="21" hasCustomPrompt="1"/>
          </p:nvPr>
        </p:nvSpPr>
        <p:spPr>
          <a:xfrm>
            <a:off x="9010022"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sz="1000" dirty="0"/>
              <a:t>Edit title, Georgia Bold</a:t>
            </a:r>
            <a:endParaRPr lang="en-US" dirty="0"/>
          </a:p>
        </p:txBody>
      </p:sp>
      <p:sp>
        <p:nvSpPr>
          <p:cNvPr id="17" name="Text Placeholder 9">
            <a:extLst>
              <a:ext uri="{FF2B5EF4-FFF2-40B4-BE49-F238E27FC236}">
                <a16:creationId xmlns:a16="http://schemas.microsoft.com/office/drawing/2014/main" id="{A106112C-FF53-4CD1-B65A-DF1C77C9CCC5}"/>
              </a:ext>
            </a:extLst>
          </p:cNvPr>
          <p:cNvSpPr>
            <a:spLocks noGrp="1"/>
          </p:cNvSpPr>
          <p:nvPr>
            <p:ph type="body" sz="quarter" idx="22" hasCustomPrompt="1"/>
          </p:nvPr>
        </p:nvSpPr>
        <p:spPr>
          <a:xfrm>
            <a:off x="9008745" y="4680203"/>
            <a:ext cx="2597150"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9" name="Text Placeholder 10">
            <a:extLst>
              <a:ext uri="{FF2B5EF4-FFF2-40B4-BE49-F238E27FC236}">
                <a16:creationId xmlns:a16="http://schemas.microsoft.com/office/drawing/2014/main" id="{2ED63FA0-A367-48A9-BC35-4820639C1B26}"/>
              </a:ext>
            </a:extLst>
          </p:cNvPr>
          <p:cNvSpPr>
            <a:spLocks noGrp="1"/>
          </p:cNvSpPr>
          <p:nvPr>
            <p:ph type="body" sz="quarter" idx="25" hasCustomPrompt="1"/>
          </p:nvPr>
        </p:nvSpPr>
        <p:spPr>
          <a:xfrm>
            <a:off x="571641" y="2043303"/>
            <a:ext cx="2596896" cy="2359152"/>
          </a:xfrm>
          <a:solidFill>
            <a:srgbClr val="244F8B"/>
          </a:solidFill>
          <a:ln w="12700">
            <a:noFill/>
          </a:ln>
        </p:spPr>
        <p:txBody>
          <a:bodyPr/>
          <a:lstStyle>
            <a:lvl1pPr marL="0" indent="0">
              <a:buNone/>
              <a:defRPr/>
            </a:lvl1pPr>
          </a:lstStyle>
          <a:p>
            <a:pPr lvl="0"/>
            <a:r>
              <a:rPr lang="en-US" dirty="0"/>
              <a:t> </a:t>
            </a:r>
          </a:p>
        </p:txBody>
      </p:sp>
      <p:sp>
        <p:nvSpPr>
          <p:cNvPr id="6" name="Picture Placeholder 15">
            <a:extLst>
              <a:ext uri="{FF2B5EF4-FFF2-40B4-BE49-F238E27FC236}">
                <a16:creationId xmlns:a16="http://schemas.microsoft.com/office/drawing/2014/main" id="{FCD58772-3DA2-41C2-8A81-7FFFF06DC9A6}"/>
              </a:ext>
            </a:extLst>
          </p:cNvPr>
          <p:cNvSpPr>
            <a:spLocks noGrp="1"/>
          </p:cNvSpPr>
          <p:nvPr>
            <p:ph type="pic" sz="quarter" idx="12" hasCustomPrompt="1"/>
          </p:nvPr>
        </p:nvSpPr>
        <p:spPr>
          <a:xfrm>
            <a:off x="1138569"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20" name="Text Placeholder 10">
            <a:extLst>
              <a:ext uri="{FF2B5EF4-FFF2-40B4-BE49-F238E27FC236}">
                <a16:creationId xmlns:a16="http://schemas.microsoft.com/office/drawing/2014/main" id="{1DDCFC2F-8C22-40A6-8BFF-C64182AB9C09}"/>
              </a:ext>
            </a:extLst>
          </p:cNvPr>
          <p:cNvSpPr>
            <a:spLocks noGrp="1"/>
          </p:cNvSpPr>
          <p:nvPr>
            <p:ph type="body" sz="quarter" idx="26" hasCustomPrompt="1"/>
          </p:nvPr>
        </p:nvSpPr>
        <p:spPr>
          <a:xfrm>
            <a:off x="3384945" y="2043303"/>
            <a:ext cx="2596896" cy="2359152"/>
          </a:xfrm>
          <a:solidFill>
            <a:srgbClr val="41C4E7"/>
          </a:solidFill>
          <a:ln w="12700">
            <a:noFill/>
          </a:ln>
        </p:spPr>
        <p:txBody>
          <a:bodyPr/>
          <a:lstStyle>
            <a:lvl1pPr marL="0" indent="0">
              <a:buNone/>
              <a:defRPr/>
            </a:lvl1pPr>
          </a:lstStyle>
          <a:p>
            <a:pPr lvl="0"/>
            <a:r>
              <a:rPr lang="en-US" dirty="0"/>
              <a:t> </a:t>
            </a:r>
          </a:p>
        </p:txBody>
      </p:sp>
      <p:sp>
        <p:nvSpPr>
          <p:cNvPr id="21" name="Picture Placeholder 15">
            <a:extLst>
              <a:ext uri="{FF2B5EF4-FFF2-40B4-BE49-F238E27FC236}">
                <a16:creationId xmlns:a16="http://schemas.microsoft.com/office/drawing/2014/main" id="{B392DAB4-17AB-40B1-8C8F-F9C0DAA52B3A}"/>
              </a:ext>
            </a:extLst>
          </p:cNvPr>
          <p:cNvSpPr>
            <a:spLocks noGrp="1"/>
          </p:cNvSpPr>
          <p:nvPr>
            <p:ph type="pic" sz="quarter" idx="27" hasCustomPrompt="1"/>
          </p:nvPr>
        </p:nvSpPr>
        <p:spPr>
          <a:xfrm>
            <a:off x="3951873"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insert image</a:t>
            </a:r>
          </a:p>
        </p:txBody>
      </p:sp>
      <p:sp>
        <p:nvSpPr>
          <p:cNvPr id="22" name="Text Placeholder 10">
            <a:extLst>
              <a:ext uri="{FF2B5EF4-FFF2-40B4-BE49-F238E27FC236}">
                <a16:creationId xmlns:a16="http://schemas.microsoft.com/office/drawing/2014/main" id="{4B64CA84-8984-4F28-A326-008FA275B396}"/>
              </a:ext>
            </a:extLst>
          </p:cNvPr>
          <p:cNvSpPr>
            <a:spLocks noGrp="1"/>
          </p:cNvSpPr>
          <p:nvPr>
            <p:ph type="body" sz="quarter" idx="28" hasCustomPrompt="1"/>
          </p:nvPr>
        </p:nvSpPr>
        <p:spPr>
          <a:xfrm>
            <a:off x="6198249" y="2043303"/>
            <a:ext cx="2596896" cy="2359152"/>
          </a:xfrm>
          <a:solidFill>
            <a:srgbClr val="244F8B"/>
          </a:solidFill>
          <a:ln w="12700">
            <a:noFill/>
          </a:ln>
        </p:spPr>
        <p:txBody>
          <a:bodyPr/>
          <a:lstStyle>
            <a:lvl1pPr marL="0" indent="0">
              <a:buNone/>
              <a:defRPr/>
            </a:lvl1pPr>
          </a:lstStyle>
          <a:p>
            <a:pPr lvl="0"/>
            <a:r>
              <a:rPr lang="en-US" dirty="0"/>
              <a:t> </a:t>
            </a:r>
          </a:p>
        </p:txBody>
      </p:sp>
      <p:sp>
        <p:nvSpPr>
          <p:cNvPr id="23" name="Picture Placeholder 15">
            <a:extLst>
              <a:ext uri="{FF2B5EF4-FFF2-40B4-BE49-F238E27FC236}">
                <a16:creationId xmlns:a16="http://schemas.microsoft.com/office/drawing/2014/main" id="{8493613E-4406-4C2A-A5DE-409170FE6228}"/>
              </a:ext>
            </a:extLst>
          </p:cNvPr>
          <p:cNvSpPr>
            <a:spLocks noGrp="1"/>
          </p:cNvSpPr>
          <p:nvPr>
            <p:ph type="pic" sz="quarter" idx="29" hasCustomPrompt="1"/>
          </p:nvPr>
        </p:nvSpPr>
        <p:spPr>
          <a:xfrm>
            <a:off x="6765177"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insert image</a:t>
            </a:r>
          </a:p>
        </p:txBody>
      </p:sp>
      <p:sp>
        <p:nvSpPr>
          <p:cNvPr id="24" name="Text Placeholder 10">
            <a:extLst>
              <a:ext uri="{FF2B5EF4-FFF2-40B4-BE49-F238E27FC236}">
                <a16:creationId xmlns:a16="http://schemas.microsoft.com/office/drawing/2014/main" id="{1ABE3A27-5DAC-4CC0-A6C4-5215A8F07337}"/>
              </a:ext>
            </a:extLst>
          </p:cNvPr>
          <p:cNvSpPr>
            <a:spLocks noGrp="1"/>
          </p:cNvSpPr>
          <p:nvPr>
            <p:ph type="body" sz="quarter" idx="30" hasCustomPrompt="1"/>
          </p:nvPr>
        </p:nvSpPr>
        <p:spPr>
          <a:xfrm>
            <a:off x="9010149" y="2043303"/>
            <a:ext cx="2596896" cy="2359152"/>
          </a:xfrm>
          <a:solidFill>
            <a:srgbClr val="41C4E7"/>
          </a:solidFill>
          <a:ln w="12700">
            <a:noFill/>
          </a:ln>
        </p:spPr>
        <p:txBody>
          <a:bodyPr/>
          <a:lstStyle>
            <a:lvl1pPr marL="0" indent="0">
              <a:buNone/>
              <a:defRPr/>
            </a:lvl1pPr>
          </a:lstStyle>
          <a:p>
            <a:pPr lvl="0"/>
            <a:r>
              <a:rPr lang="en-US" dirty="0"/>
              <a:t> </a:t>
            </a:r>
          </a:p>
        </p:txBody>
      </p:sp>
      <p:sp>
        <p:nvSpPr>
          <p:cNvPr id="25" name="Picture Placeholder 15">
            <a:extLst>
              <a:ext uri="{FF2B5EF4-FFF2-40B4-BE49-F238E27FC236}">
                <a16:creationId xmlns:a16="http://schemas.microsoft.com/office/drawing/2014/main" id="{F067FF5B-D267-4C31-9DFA-B29392C609C7}"/>
              </a:ext>
            </a:extLst>
          </p:cNvPr>
          <p:cNvSpPr>
            <a:spLocks noGrp="1"/>
          </p:cNvSpPr>
          <p:nvPr>
            <p:ph type="pic" sz="quarter" idx="31" hasCustomPrompt="1"/>
          </p:nvPr>
        </p:nvSpPr>
        <p:spPr>
          <a:xfrm>
            <a:off x="9577077"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Tree>
    <p:extLst>
      <p:ext uri="{BB962C8B-B14F-4D97-AF65-F5344CB8AC3E}">
        <p14:creationId xmlns:p14="http://schemas.microsoft.com/office/powerpoint/2010/main" val="203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Row of 4 Images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11036808"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641"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4680203"/>
            <a:ext cx="2597150" cy="354711"/>
          </a:xfrm>
        </p:spPr>
        <p:txBody>
          <a:bodyPr/>
          <a:lstStyle>
            <a:lvl1pPr marL="0" indent="0" algn="ctr">
              <a:spcAft>
                <a:spcPts val="0"/>
              </a:spcAft>
              <a:buNone/>
              <a:defRPr sz="1000" b="0" i="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2" name="Text Placeholder 9">
            <a:extLst>
              <a:ext uri="{FF2B5EF4-FFF2-40B4-BE49-F238E27FC236}">
                <a16:creationId xmlns:a16="http://schemas.microsoft.com/office/drawing/2014/main" id="{19A73625-01DE-4E36-9874-D53F66542E4B}"/>
              </a:ext>
            </a:extLst>
          </p:cNvPr>
          <p:cNvSpPr>
            <a:spLocks noGrp="1"/>
          </p:cNvSpPr>
          <p:nvPr>
            <p:ph type="body" sz="quarter" idx="17" hasCustomPrompt="1"/>
          </p:nvPr>
        </p:nvSpPr>
        <p:spPr>
          <a:xfrm>
            <a:off x="3384009"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3" name="Text Placeholder 9">
            <a:extLst>
              <a:ext uri="{FF2B5EF4-FFF2-40B4-BE49-F238E27FC236}">
                <a16:creationId xmlns:a16="http://schemas.microsoft.com/office/drawing/2014/main" id="{7E98720E-B6A2-48FE-97B5-8E306F411301}"/>
              </a:ext>
            </a:extLst>
          </p:cNvPr>
          <p:cNvSpPr>
            <a:spLocks noGrp="1"/>
          </p:cNvSpPr>
          <p:nvPr>
            <p:ph type="body" sz="quarter" idx="18" hasCustomPrompt="1"/>
          </p:nvPr>
        </p:nvSpPr>
        <p:spPr>
          <a:xfrm>
            <a:off x="3384009" y="4680203"/>
            <a:ext cx="2597150"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4" name="Text Placeholder 9">
            <a:extLst>
              <a:ext uri="{FF2B5EF4-FFF2-40B4-BE49-F238E27FC236}">
                <a16:creationId xmlns:a16="http://schemas.microsoft.com/office/drawing/2014/main" id="{D27F57CF-39D1-4EAD-9070-C689EC6218E1}"/>
              </a:ext>
            </a:extLst>
          </p:cNvPr>
          <p:cNvSpPr>
            <a:spLocks noGrp="1"/>
          </p:cNvSpPr>
          <p:nvPr>
            <p:ph type="body" sz="quarter" idx="19" hasCustomPrompt="1"/>
          </p:nvPr>
        </p:nvSpPr>
        <p:spPr>
          <a:xfrm>
            <a:off x="6196377"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5" name="Text Placeholder 9">
            <a:extLst>
              <a:ext uri="{FF2B5EF4-FFF2-40B4-BE49-F238E27FC236}">
                <a16:creationId xmlns:a16="http://schemas.microsoft.com/office/drawing/2014/main" id="{9A4F527B-AE12-4C7B-A372-3F12EB2EDC3C}"/>
              </a:ext>
            </a:extLst>
          </p:cNvPr>
          <p:cNvSpPr>
            <a:spLocks noGrp="1"/>
          </p:cNvSpPr>
          <p:nvPr>
            <p:ph type="body" sz="quarter" idx="20" hasCustomPrompt="1"/>
          </p:nvPr>
        </p:nvSpPr>
        <p:spPr>
          <a:xfrm>
            <a:off x="6196377" y="4680203"/>
            <a:ext cx="2597150"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6" name="Text Placeholder 9">
            <a:extLst>
              <a:ext uri="{FF2B5EF4-FFF2-40B4-BE49-F238E27FC236}">
                <a16:creationId xmlns:a16="http://schemas.microsoft.com/office/drawing/2014/main" id="{8430DA46-7C21-4258-B3B1-E0EA6129E287}"/>
              </a:ext>
            </a:extLst>
          </p:cNvPr>
          <p:cNvSpPr>
            <a:spLocks noGrp="1"/>
          </p:cNvSpPr>
          <p:nvPr>
            <p:ph type="body" sz="quarter" idx="21" hasCustomPrompt="1"/>
          </p:nvPr>
        </p:nvSpPr>
        <p:spPr>
          <a:xfrm>
            <a:off x="9010022" y="4482892"/>
            <a:ext cx="2597150"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sz="1000" dirty="0"/>
              <a:t>Edit title, Georgia Bold</a:t>
            </a:r>
            <a:endParaRPr lang="en-US" dirty="0"/>
          </a:p>
        </p:txBody>
      </p:sp>
      <p:sp>
        <p:nvSpPr>
          <p:cNvPr id="17" name="Text Placeholder 9">
            <a:extLst>
              <a:ext uri="{FF2B5EF4-FFF2-40B4-BE49-F238E27FC236}">
                <a16:creationId xmlns:a16="http://schemas.microsoft.com/office/drawing/2014/main" id="{A106112C-FF53-4CD1-B65A-DF1C77C9CCC5}"/>
              </a:ext>
            </a:extLst>
          </p:cNvPr>
          <p:cNvSpPr>
            <a:spLocks noGrp="1"/>
          </p:cNvSpPr>
          <p:nvPr>
            <p:ph type="body" sz="quarter" idx="22" hasCustomPrompt="1"/>
          </p:nvPr>
        </p:nvSpPr>
        <p:spPr>
          <a:xfrm>
            <a:off x="9008745" y="4680203"/>
            <a:ext cx="2597150"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p>
          <a:p>
            <a:pPr lvl="0"/>
            <a:r>
              <a:rPr lang="en-US" dirty="0"/>
              <a:t>Edit info line 2, Calibri Italic</a:t>
            </a:r>
          </a:p>
        </p:txBody>
      </p:sp>
      <p:sp>
        <p:nvSpPr>
          <p:cNvPr id="19" name="Text Placeholder 10">
            <a:extLst>
              <a:ext uri="{FF2B5EF4-FFF2-40B4-BE49-F238E27FC236}">
                <a16:creationId xmlns:a16="http://schemas.microsoft.com/office/drawing/2014/main" id="{2ED63FA0-A367-48A9-BC35-4820639C1B26}"/>
              </a:ext>
            </a:extLst>
          </p:cNvPr>
          <p:cNvSpPr>
            <a:spLocks noGrp="1"/>
          </p:cNvSpPr>
          <p:nvPr>
            <p:ph type="body" sz="quarter" idx="25" hasCustomPrompt="1"/>
          </p:nvPr>
        </p:nvSpPr>
        <p:spPr>
          <a:xfrm>
            <a:off x="571641" y="2043303"/>
            <a:ext cx="2596896" cy="2359152"/>
          </a:xfrm>
          <a:solidFill>
            <a:srgbClr val="00747B"/>
          </a:solidFill>
          <a:ln w="12700">
            <a:noFill/>
          </a:ln>
        </p:spPr>
        <p:txBody>
          <a:bodyPr/>
          <a:lstStyle>
            <a:lvl1pPr marL="0" indent="0">
              <a:buNone/>
              <a:defRPr/>
            </a:lvl1pPr>
          </a:lstStyle>
          <a:p>
            <a:pPr lvl="0"/>
            <a:r>
              <a:rPr lang="en-US" dirty="0"/>
              <a:t> </a:t>
            </a:r>
          </a:p>
        </p:txBody>
      </p:sp>
      <p:sp>
        <p:nvSpPr>
          <p:cNvPr id="6" name="Picture Placeholder 15">
            <a:extLst>
              <a:ext uri="{FF2B5EF4-FFF2-40B4-BE49-F238E27FC236}">
                <a16:creationId xmlns:a16="http://schemas.microsoft.com/office/drawing/2014/main" id="{FCD58772-3DA2-41C2-8A81-7FFFF06DC9A6}"/>
              </a:ext>
            </a:extLst>
          </p:cNvPr>
          <p:cNvSpPr>
            <a:spLocks noGrp="1"/>
          </p:cNvSpPr>
          <p:nvPr>
            <p:ph type="pic" sz="quarter" idx="12" hasCustomPrompt="1"/>
          </p:nvPr>
        </p:nvSpPr>
        <p:spPr>
          <a:xfrm>
            <a:off x="1138569"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20" name="Text Placeholder 10">
            <a:extLst>
              <a:ext uri="{FF2B5EF4-FFF2-40B4-BE49-F238E27FC236}">
                <a16:creationId xmlns:a16="http://schemas.microsoft.com/office/drawing/2014/main" id="{1DDCFC2F-8C22-40A6-8BFF-C64182AB9C09}"/>
              </a:ext>
            </a:extLst>
          </p:cNvPr>
          <p:cNvSpPr>
            <a:spLocks noGrp="1"/>
          </p:cNvSpPr>
          <p:nvPr>
            <p:ph type="body" sz="quarter" idx="26" hasCustomPrompt="1"/>
          </p:nvPr>
        </p:nvSpPr>
        <p:spPr>
          <a:xfrm>
            <a:off x="3384945" y="2043303"/>
            <a:ext cx="2596896" cy="2359152"/>
          </a:xfrm>
          <a:solidFill>
            <a:srgbClr val="5DCAB9"/>
          </a:solidFill>
          <a:ln w="12700">
            <a:noFill/>
          </a:ln>
        </p:spPr>
        <p:txBody>
          <a:bodyPr/>
          <a:lstStyle>
            <a:lvl1pPr marL="0" indent="0">
              <a:buNone/>
              <a:defRPr/>
            </a:lvl1pPr>
          </a:lstStyle>
          <a:p>
            <a:pPr lvl="0"/>
            <a:r>
              <a:rPr lang="en-US" dirty="0"/>
              <a:t> </a:t>
            </a:r>
          </a:p>
        </p:txBody>
      </p:sp>
      <p:sp>
        <p:nvSpPr>
          <p:cNvPr id="21" name="Picture Placeholder 15">
            <a:extLst>
              <a:ext uri="{FF2B5EF4-FFF2-40B4-BE49-F238E27FC236}">
                <a16:creationId xmlns:a16="http://schemas.microsoft.com/office/drawing/2014/main" id="{B392DAB4-17AB-40B1-8C8F-F9C0DAA52B3A}"/>
              </a:ext>
            </a:extLst>
          </p:cNvPr>
          <p:cNvSpPr>
            <a:spLocks noGrp="1"/>
          </p:cNvSpPr>
          <p:nvPr>
            <p:ph type="pic" sz="quarter" idx="27" hasCustomPrompt="1"/>
          </p:nvPr>
        </p:nvSpPr>
        <p:spPr>
          <a:xfrm>
            <a:off x="3951873"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insert image</a:t>
            </a:r>
          </a:p>
        </p:txBody>
      </p:sp>
      <p:sp>
        <p:nvSpPr>
          <p:cNvPr id="22" name="Text Placeholder 10">
            <a:extLst>
              <a:ext uri="{FF2B5EF4-FFF2-40B4-BE49-F238E27FC236}">
                <a16:creationId xmlns:a16="http://schemas.microsoft.com/office/drawing/2014/main" id="{4B64CA84-8984-4F28-A326-008FA275B396}"/>
              </a:ext>
            </a:extLst>
          </p:cNvPr>
          <p:cNvSpPr>
            <a:spLocks noGrp="1"/>
          </p:cNvSpPr>
          <p:nvPr>
            <p:ph type="body" sz="quarter" idx="28" hasCustomPrompt="1"/>
          </p:nvPr>
        </p:nvSpPr>
        <p:spPr>
          <a:xfrm>
            <a:off x="6198249" y="2043303"/>
            <a:ext cx="2596896" cy="2359152"/>
          </a:xfrm>
          <a:solidFill>
            <a:srgbClr val="00747B"/>
          </a:solidFill>
          <a:ln w="12700">
            <a:noFill/>
          </a:ln>
        </p:spPr>
        <p:txBody>
          <a:bodyPr/>
          <a:lstStyle>
            <a:lvl1pPr marL="0" indent="0">
              <a:buNone/>
              <a:defRPr/>
            </a:lvl1pPr>
          </a:lstStyle>
          <a:p>
            <a:pPr lvl="0"/>
            <a:r>
              <a:rPr lang="en-US" dirty="0"/>
              <a:t> </a:t>
            </a:r>
          </a:p>
        </p:txBody>
      </p:sp>
      <p:sp>
        <p:nvSpPr>
          <p:cNvPr id="23" name="Picture Placeholder 15">
            <a:extLst>
              <a:ext uri="{FF2B5EF4-FFF2-40B4-BE49-F238E27FC236}">
                <a16:creationId xmlns:a16="http://schemas.microsoft.com/office/drawing/2014/main" id="{8493613E-4406-4C2A-A5DE-409170FE6228}"/>
              </a:ext>
            </a:extLst>
          </p:cNvPr>
          <p:cNvSpPr>
            <a:spLocks noGrp="1"/>
          </p:cNvSpPr>
          <p:nvPr>
            <p:ph type="pic" sz="quarter" idx="29" hasCustomPrompt="1"/>
          </p:nvPr>
        </p:nvSpPr>
        <p:spPr>
          <a:xfrm>
            <a:off x="6765177"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insert image</a:t>
            </a:r>
          </a:p>
        </p:txBody>
      </p:sp>
      <p:sp>
        <p:nvSpPr>
          <p:cNvPr id="24" name="Text Placeholder 10">
            <a:extLst>
              <a:ext uri="{FF2B5EF4-FFF2-40B4-BE49-F238E27FC236}">
                <a16:creationId xmlns:a16="http://schemas.microsoft.com/office/drawing/2014/main" id="{1ABE3A27-5DAC-4CC0-A6C4-5215A8F07337}"/>
              </a:ext>
            </a:extLst>
          </p:cNvPr>
          <p:cNvSpPr>
            <a:spLocks noGrp="1"/>
          </p:cNvSpPr>
          <p:nvPr>
            <p:ph type="body" sz="quarter" idx="30" hasCustomPrompt="1"/>
          </p:nvPr>
        </p:nvSpPr>
        <p:spPr>
          <a:xfrm>
            <a:off x="9010149" y="2043303"/>
            <a:ext cx="2596896" cy="2359152"/>
          </a:xfrm>
          <a:solidFill>
            <a:srgbClr val="5DCAB9"/>
          </a:solidFill>
          <a:ln w="12700">
            <a:noFill/>
          </a:ln>
        </p:spPr>
        <p:txBody>
          <a:bodyPr/>
          <a:lstStyle>
            <a:lvl1pPr marL="0" indent="0">
              <a:buNone/>
              <a:defRPr/>
            </a:lvl1pPr>
          </a:lstStyle>
          <a:p>
            <a:pPr lvl="0"/>
            <a:r>
              <a:rPr lang="en-US" dirty="0"/>
              <a:t> </a:t>
            </a:r>
          </a:p>
        </p:txBody>
      </p:sp>
      <p:sp>
        <p:nvSpPr>
          <p:cNvPr id="25" name="Picture Placeholder 15">
            <a:extLst>
              <a:ext uri="{FF2B5EF4-FFF2-40B4-BE49-F238E27FC236}">
                <a16:creationId xmlns:a16="http://schemas.microsoft.com/office/drawing/2014/main" id="{F067FF5B-D267-4C31-9DFA-B29392C609C7}"/>
              </a:ext>
            </a:extLst>
          </p:cNvPr>
          <p:cNvSpPr>
            <a:spLocks noGrp="1"/>
          </p:cNvSpPr>
          <p:nvPr>
            <p:ph type="pic" sz="quarter" idx="31" hasCustomPrompt="1"/>
          </p:nvPr>
        </p:nvSpPr>
        <p:spPr>
          <a:xfrm>
            <a:off x="9577077" y="2491359"/>
            <a:ext cx="1463040" cy="1463040"/>
          </a:xfrm>
        </p:spPr>
        <p:txBody>
          <a:bodyPr lIns="45720" tIns="45720" rIns="4572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Tree>
    <p:extLst>
      <p:ext uri="{BB962C8B-B14F-4D97-AF65-F5344CB8AC3E}">
        <p14:creationId xmlns:p14="http://schemas.microsoft.com/office/powerpoint/2010/main" val="3772832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Row of 3 Image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11036808"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641"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5466047"/>
            <a:ext cx="353872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5663358"/>
            <a:ext cx="353872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2" name="Text Placeholder 9">
            <a:extLst>
              <a:ext uri="{FF2B5EF4-FFF2-40B4-BE49-F238E27FC236}">
                <a16:creationId xmlns:a16="http://schemas.microsoft.com/office/drawing/2014/main" id="{19A73625-01DE-4E36-9874-D53F66542E4B}"/>
              </a:ext>
            </a:extLst>
          </p:cNvPr>
          <p:cNvSpPr>
            <a:spLocks noGrp="1"/>
          </p:cNvSpPr>
          <p:nvPr>
            <p:ph type="body" sz="quarter" idx="17" hasCustomPrompt="1"/>
          </p:nvPr>
        </p:nvSpPr>
        <p:spPr>
          <a:xfrm>
            <a:off x="4321122" y="5466047"/>
            <a:ext cx="353872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3" name="Text Placeholder 9">
            <a:extLst>
              <a:ext uri="{FF2B5EF4-FFF2-40B4-BE49-F238E27FC236}">
                <a16:creationId xmlns:a16="http://schemas.microsoft.com/office/drawing/2014/main" id="{7E98720E-B6A2-48FE-97B5-8E306F411301}"/>
              </a:ext>
            </a:extLst>
          </p:cNvPr>
          <p:cNvSpPr>
            <a:spLocks noGrp="1"/>
          </p:cNvSpPr>
          <p:nvPr>
            <p:ph type="body" sz="quarter" idx="18" hasCustomPrompt="1"/>
          </p:nvPr>
        </p:nvSpPr>
        <p:spPr>
          <a:xfrm>
            <a:off x="4321122" y="5663358"/>
            <a:ext cx="353872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6" name="Text Placeholder 9">
            <a:extLst>
              <a:ext uri="{FF2B5EF4-FFF2-40B4-BE49-F238E27FC236}">
                <a16:creationId xmlns:a16="http://schemas.microsoft.com/office/drawing/2014/main" id="{8430DA46-7C21-4258-B3B1-E0EA6129E287}"/>
              </a:ext>
            </a:extLst>
          </p:cNvPr>
          <p:cNvSpPr>
            <a:spLocks noGrp="1"/>
          </p:cNvSpPr>
          <p:nvPr>
            <p:ph type="body" sz="quarter" idx="21" hasCustomPrompt="1"/>
          </p:nvPr>
        </p:nvSpPr>
        <p:spPr>
          <a:xfrm>
            <a:off x="8070603" y="5466047"/>
            <a:ext cx="353872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7" name="Text Placeholder 9">
            <a:extLst>
              <a:ext uri="{FF2B5EF4-FFF2-40B4-BE49-F238E27FC236}">
                <a16:creationId xmlns:a16="http://schemas.microsoft.com/office/drawing/2014/main" id="{A106112C-FF53-4CD1-B65A-DF1C77C9CCC5}"/>
              </a:ext>
            </a:extLst>
          </p:cNvPr>
          <p:cNvSpPr>
            <a:spLocks noGrp="1"/>
          </p:cNvSpPr>
          <p:nvPr>
            <p:ph type="body" sz="quarter" idx="22" hasCustomPrompt="1"/>
          </p:nvPr>
        </p:nvSpPr>
        <p:spPr>
          <a:xfrm>
            <a:off x="8070603" y="5663358"/>
            <a:ext cx="353872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4" name="Text Placeholder 10">
            <a:extLst>
              <a:ext uri="{FF2B5EF4-FFF2-40B4-BE49-F238E27FC236}">
                <a16:creationId xmlns:a16="http://schemas.microsoft.com/office/drawing/2014/main" id="{DB869BD3-84E3-4499-8F3F-D43EE9336E3A}"/>
              </a:ext>
            </a:extLst>
          </p:cNvPr>
          <p:cNvSpPr>
            <a:spLocks noGrp="1"/>
          </p:cNvSpPr>
          <p:nvPr>
            <p:ph type="body" sz="quarter" idx="25" hasCustomPrompt="1"/>
          </p:nvPr>
        </p:nvSpPr>
        <p:spPr>
          <a:xfrm>
            <a:off x="571641" y="2043303"/>
            <a:ext cx="3538728" cy="3191256"/>
          </a:xfrm>
        </p:spPr>
        <p:txBody>
          <a:bodyPr/>
          <a:lstStyle>
            <a:lvl1pPr marL="0" indent="0">
              <a:buNone/>
              <a:defRPr/>
            </a:lvl1pPr>
          </a:lstStyle>
          <a:p>
            <a:pPr lvl="0"/>
            <a:r>
              <a:rPr lang="en-US" dirty="0"/>
              <a:t> </a:t>
            </a:r>
          </a:p>
        </p:txBody>
      </p:sp>
      <p:sp>
        <p:nvSpPr>
          <p:cNvPr id="15" name="Picture Placeholder 15">
            <a:extLst>
              <a:ext uri="{FF2B5EF4-FFF2-40B4-BE49-F238E27FC236}">
                <a16:creationId xmlns:a16="http://schemas.microsoft.com/office/drawing/2014/main" id="{5B535610-1DEF-4D37-A34C-3EC5007F7B04}"/>
              </a:ext>
            </a:extLst>
          </p:cNvPr>
          <p:cNvSpPr>
            <a:spLocks noGrp="1"/>
          </p:cNvSpPr>
          <p:nvPr>
            <p:ph type="pic" sz="quarter" idx="12" hasCustomPrompt="1"/>
          </p:nvPr>
        </p:nvSpPr>
        <p:spPr>
          <a:xfrm>
            <a:off x="1426605" y="2724531"/>
            <a:ext cx="1828800" cy="1828800"/>
          </a:xfrm>
        </p:spPr>
        <p:txBody>
          <a:bodyPr lIns="0" tIns="18288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18" name="Text Placeholder 10">
            <a:extLst>
              <a:ext uri="{FF2B5EF4-FFF2-40B4-BE49-F238E27FC236}">
                <a16:creationId xmlns:a16="http://schemas.microsoft.com/office/drawing/2014/main" id="{34BC903A-196D-4107-8A39-5CD53E66E088}"/>
              </a:ext>
            </a:extLst>
          </p:cNvPr>
          <p:cNvSpPr>
            <a:spLocks noGrp="1"/>
          </p:cNvSpPr>
          <p:nvPr>
            <p:ph type="body" sz="quarter" idx="26" hasCustomPrompt="1"/>
          </p:nvPr>
        </p:nvSpPr>
        <p:spPr>
          <a:xfrm>
            <a:off x="4321122" y="2043303"/>
            <a:ext cx="3538728" cy="3191256"/>
          </a:xfrm>
        </p:spPr>
        <p:txBody>
          <a:bodyPr/>
          <a:lstStyle>
            <a:lvl1pPr marL="0" indent="0">
              <a:buNone/>
              <a:defRPr/>
            </a:lvl1pPr>
          </a:lstStyle>
          <a:p>
            <a:pPr lvl="0"/>
            <a:r>
              <a:rPr lang="en-US" dirty="0"/>
              <a:t> </a:t>
            </a:r>
          </a:p>
        </p:txBody>
      </p:sp>
      <p:sp>
        <p:nvSpPr>
          <p:cNvPr id="19" name="Picture Placeholder 15">
            <a:extLst>
              <a:ext uri="{FF2B5EF4-FFF2-40B4-BE49-F238E27FC236}">
                <a16:creationId xmlns:a16="http://schemas.microsoft.com/office/drawing/2014/main" id="{606DA10F-E610-45D1-9644-FDB58AFBFCEE}"/>
              </a:ext>
            </a:extLst>
          </p:cNvPr>
          <p:cNvSpPr>
            <a:spLocks noGrp="1"/>
          </p:cNvSpPr>
          <p:nvPr>
            <p:ph type="pic" sz="quarter" idx="27" hasCustomPrompt="1"/>
          </p:nvPr>
        </p:nvSpPr>
        <p:spPr>
          <a:xfrm>
            <a:off x="5176086" y="2724531"/>
            <a:ext cx="1828800" cy="1828800"/>
          </a:xfrm>
        </p:spPr>
        <p:txBody>
          <a:bodyPr lIns="0" tIns="18288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20" name="Text Placeholder 10">
            <a:extLst>
              <a:ext uri="{FF2B5EF4-FFF2-40B4-BE49-F238E27FC236}">
                <a16:creationId xmlns:a16="http://schemas.microsoft.com/office/drawing/2014/main" id="{4B523119-B5EE-4A0F-80AE-DB213154CB79}"/>
              </a:ext>
            </a:extLst>
          </p:cNvPr>
          <p:cNvSpPr>
            <a:spLocks noGrp="1"/>
          </p:cNvSpPr>
          <p:nvPr>
            <p:ph type="body" sz="quarter" idx="28" hasCustomPrompt="1"/>
          </p:nvPr>
        </p:nvSpPr>
        <p:spPr>
          <a:xfrm>
            <a:off x="8070603" y="2043303"/>
            <a:ext cx="3538728" cy="3191256"/>
          </a:xfrm>
        </p:spPr>
        <p:txBody>
          <a:bodyPr/>
          <a:lstStyle>
            <a:lvl1pPr marL="0" indent="0">
              <a:buNone/>
              <a:defRPr/>
            </a:lvl1pPr>
          </a:lstStyle>
          <a:p>
            <a:pPr lvl="0"/>
            <a:r>
              <a:rPr lang="en-US" dirty="0"/>
              <a:t> </a:t>
            </a:r>
          </a:p>
        </p:txBody>
      </p:sp>
      <p:sp>
        <p:nvSpPr>
          <p:cNvPr id="21" name="Picture Placeholder 15">
            <a:extLst>
              <a:ext uri="{FF2B5EF4-FFF2-40B4-BE49-F238E27FC236}">
                <a16:creationId xmlns:a16="http://schemas.microsoft.com/office/drawing/2014/main" id="{96D74AB2-7228-46B5-BA46-3981AC9ACA9E}"/>
              </a:ext>
            </a:extLst>
          </p:cNvPr>
          <p:cNvSpPr>
            <a:spLocks noGrp="1"/>
          </p:cNvSpPr>
          <p:nvPr>
            <p:ph type="pic" sz="quarter" idx="29" hasCustomPrompt="1"/>
          </p:nvPr>
        </p:nvSpPr>
        <p:spPr>
          <a:xfrm>
            <a:off x="8925567" y="2724531"/>
            <a:ext cx="1828800" cy="1828800"/>
          </a:xfrm>
        </p:spPr>
        <p:txBody>
          <a:bodyPr lIns="0" tIns="18288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Tree>
    <p:extLst>
      <p:ext uri="{BB962C8B-B14F-4D97-AF65-F5344CB8AC3E}">
        <p14:creationId xmlns:p14="http://schemas.microsoft.com/office/powerpoint/2010/main" val="30844715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ow of 3 Image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11036808"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641"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5466047"/>
            <a:ext cx="353872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5663358"/>
            <a:ext cx="353872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2" name="Text Placeholder 9">
            <a:extLst>
              <a:ext uri="{FF2B5EF4-FFF2-40B4-BE49-F238E27FC236}">
                <a16:creationId xmlns:a16="http://schemas.microsoft.com/office/drawing/2014/main" id="{19A73625-01DE-4E36-9874-D53F66542E4B}"/>
              </a:ext>
            </a:extLst>
          </p:cNvPr>
          <p:cNvSpPr>
            <a:spLocks noGrp="1"/>
          </p:cNvSpPr>
          <p:nvPr>
            <p:ph type="body" sz="quarter" idx="17" hasCustomPrompt="1"/>
          </p:nvPr>
        </p:nvSpPr>
        <p:spPr>
          <a:xfrm>
            <a:off x="4321122" y="5466047"/>
            <a:ext cx="353872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3" name="Text Placeholder 9">
            <a:extLst>
              <a:ext uri="{FF2B5EF4-FFF2-40B4-BE49-F238E27FC236}">
                <a16:creationId xmlns:a16="http://schemas.microsoft.com/office/drawing/2014/main" id="{7E98720E-B6A2-48FE-97B5-8E306F411301}"/>
              </a:ext>
            </a:extLst>
          </p:cNvPr>
          <p:cNvSpPr>
            <a:spLocks noGrp="1"/>
          </p:cNvSpPr>
          <p:nvPr>
            <p:ph type="body" sz="quarter" idx="18" hasCustomPrompt="1"/>
          </p:nvPr>
        </p:nvSpPr>
        <p:spPr>
          <a:xfrm>
            <a:off x="4321122" y="5663358"/>
            <a:ext cx="353872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6" name="Text Placeholder 9">
            <a:extLst>
              <a:ext uri="{FF2B5EF4-FFF2-40B4-BE49-F238E27FC236}">
                <a16:creationId xmlns:a16="http://schemas.microsoft.com/office/drawing/2014/main" id="{8430DA46-7C21-4258-B3B1-E0EA6129E287}"/>
              </a:ext>
            </a:extLst>
          </p:cNvPr>
          <p:cNvSpPr>
            <a:spLocks noGrp="1"/>
          </p:cNvSpPr>
          <p:nvPr>
            <p:ph type="body" sz="quarter" idx="21" hasCustomPrompt="1"/>
          </p:nvPr>
        </p:nvSpPr>
        <p:spPr>
          <a:xfrm>
            <a:off x="8070603" y="5466047"/>
            <a:ext cx="353872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7" name="Text Placeholder 9">
            <a:extLst>
              <a:ext uri="{FF2B5EF4-FFF2-40B4-BE49-F238E27FC236}">
                <a16:creationId xmlns:a16="http://schemas.microsoft.com/office/drawing/2014/main" id="{A106112C-FF53-4CD1-B65A-DF1C77C9CCC5}"/>
              </a:ext>
            </a:extLst>
          </p:cNvPr>
          <p:cNvSpPr>
            <a:spLocks noGrp="1"/>
          </p:cNvSpPr>
          <p:nvPr>
            <p:ph type="body" sz="quarter" idx="22" hasCustomPrompt="1"/>
          </p:nvPr>
        </p:nvSpPr>
        <p:spPr>
          <a:xfrm>
            <a:off x="8070603" y="5663358"/>
            <a:ext cx="353872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4" name="Text Placeholder 10">
            <a:extLst>
              <a:ext uri="{FF2B5EF4-FFF2-40B4-BE49-F238E27FC236}">
                <a16:creationId xmlns:a16="http://schemas.microsoft.com/office/drawing/2014/main" id="{DB869BD3-84E3-4499-8F3F-D43EE9336E3A}"/>
              </a:ext>
            </a:extLst>
          </p:cNvPr>
          <p:cNvSpPr>
            <a:spLocks noGrp="1"/>
          </p:cNvSpPr>
          <p:nvPr>
            <p:ph type="body" sz="quarter" idx="25" hasCustomPrompt="1"/>
          </p:nvPr>
        </p:nvSpPr>
        <p:spPr>
          <a:xfrm>
            <a:off x="571641" y="2043303"/>
            <a:ext cx="3538728" cy="3191256"/>
          </a:xfrm>
          <a:solidFill>
            <a:schemeClr val="accent1"/>
          </a:solidFill>
          <a:ln w="12700">
            <a:noFill/>
          </a:ln>
        </p:spPr>
        <p:txBody>
          <a:bodyPr/>
          <a:lstStyle>
            <a:lvl1pPr marL="0" indent="0">
              <a:buNone/>
              <a:defRPr/>
            </a:lvl1pPr>
          </a:lstStyle>
          <a:p>
            <a:pPr lvl="0"/>
            <a:r>
              <a:rPr lang="en-US" dirty="0"/>
              <a:t> </a:t>
            </a:r>
          </a:p>
        </p:txBody>
      </p:sp>
      <p:sp>
        <p:nvSpPr>
          <p:cNvPr id="15" name="Picture Placeholder 15">
            <a:extLst>
              <a:ext uri="{FF2B5EF4-FFF2-40B4-BE49-F238E27FC236}">
                <a16:creationId xmlns:a16="http://schemas.microsoft.com/office/drawing/2014/main" id="{5B535610-1DEF-4D37-A34C-3EC5007F7B04}"/>
              </a:ext>
            </a:extLst>
          </p:cNvPr>
          <p:cNvSpPr>
            <a:spLocks noGrp="1"/>
          </p:cNvSpPr>
          <p:nvPr>
            <p:ph type="pic" sz="quarter" idx="12" hasCustomPrompt="1"/>
          </p:nvPr>
        </p:nvSpPr>
        <p:spPr>
          <a:xfrm>
            <a:off x="1426605" y="2724531"/>
            <a:ext cx="1828800" cy="1828800"/>
          </a:xfrm>
        </p:spPr>
        <p:txBody>
          <a:bodyPr lIns="0" tIns="18288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18" name="Text Placeholder 10">
            <a:extLst>
              <a:ext uri="{FF2B5EF4-FFF2-40B4-BE49-F238E27FC236}">
                <a16:creationId xmlns:a16="http://schemas.microsoft.com/office/drawing/2014/main" id="{34BC903A-196D-4107-8A39-5CD53E66E088}"/>
              </a:ext>
            </a:extLst>
          </p:cNvPr>
          <p:cNvSpPr>
            <a:spLocks noGrp="1"/>
          </p:cNvSpPr>
          <p:nvPr>
            <p:ph type="body" sz="quarter" idx="26" hasCustomPrompt="1"/>
          </p:nvPr>
        </p:nvSpPr>
        <p:spPr>
          <a:xfrm>
            <a:off x="4321122" y="2043303"/>
            <a:ext cx="3538728" cy="3191256"/>
          </a:xfrm>
          <a:solidFill>
            <a:schemeClr val="accent4"/>
          </a:solidFill>
          <a:ln w="12700">
            <a:noFill/>
          </a:ln>
        </p:spPr>
        <p:txBody>
          <a:bodyPr/>
          <a:lstStyle>
            <a:lvl1pPr marL="0" indent="0">
              <a:buNone/>
              <a:defRPr/>
            </a:lvl1pPr>
          </a:lstStyle>
          <a:p>
            <a:pPr lvl="0"/>
            <a:r>
              <a:rPr lang="en-US" dirty="0"/>
              <a:t> </a:t>
            </a:r>
          </a:p>
        </p:txBody>
      </p:sp>
      <p:sp>
        <p:nvSpPr>
          <p:cNvPr id="19" name="Picture Placeholder 15">
            <a:extLst>
              <a:ext uri="{FF2B5EF4-FFF2-40B4-BE49-F238E27FC236}">
                <a16:creationId xmlns:a16="http://schemas.microsoft.com/office/drawing/2014/main" id="{606DA10F-E610-45D1-9644-FDB58AFBFCEE}"/>
              </a:ext>
            </a:extLst>
          </p:cNvPr>
          <p:cNvSpPr>
            <a:spLocks noGrp="1"/>
          </p:cNvSpPr>
          <p:nvPr>
            <p:ph type="pic" sz="quarter" idx="27" hasCustomPrompt="1"/>
          </p:nvPr>
        </p:nvSpPr>
        <p:spPr>
          <a:xfrm>
            <a:off x="5176086" y="2724531"/>
            <a:ext cx="1828800" cy="1828800"/>
          </a:xfrm>
        </p:spPr>
        <p:txBody>
          <a:bodyPr lIns="0" tIns="18288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20" name="Text Placeholder 10">
            <a:extLst>
              <a:ext uri="{FF2B5EF4-FFF2-40B4-BE49-F238E27FC236}">
                <a16:creationId xmlns:a16="http://schemas.microsoft.com/office/drawing/2014/main" id="{4B523119-B5EE-4A0F-80AE-DB213154CB79}"/>
              </a:ext>
            </a:extLst>
          </p:cNvPr>
          <p:cNvSpPr>
            <a:spLocks noGrp="1"/>
          </p:cNvSpPr>
          <p:nvPr>
            <p:ph type="body" sz="quarter" idx="28" hasCustomPrompt="1"/>
          </p:nvPr>
        </p:nvSpPr>
        <p:spPr>
          <a:xfrm>
            <a:off x="8070603" y="2043303"/>
            <a:ext cx="3538728" cy="3191256"/>
          </a:xfrm>
          <a:solidFill>
            <a:schemeClr val="accent1"/>
          </a:solidFill>
          <a:ln w="12700">
            <a:noFill/>
          </a:ln>
        </p:spPr>
        <p:txBody>
          <a:bodyPr/>
          <a:lstStyle>
            <a:lvl1pPr marL="0" indent="0">
              <a:buNone/>
              <a:defRPr/>
            </a:lvl1pPr>
          </a:lstStyle>
          <a:p>
            <a:pPr lvl="0"/>
            <a:r>
              <a:rPr lang="en-US" dirty="0"/>
              <a:t> </a:t>
            </a:r>
          </a:p>
        </p:txBody>
      </p:sp>
      <p:sp>
        <p:nvSpPr>
          <p:cNvPr id="21" name="Picture Placeholder 15">
            <a:extLst>
              <a:ext uri="{FF2B5EF4-FFF2-40B4-BE49-F238E27FC236}">
                <a16:creationId xmlns:a16="http://schemas.microsoft.com/office/drawing/2014/main" id="{96D74AB2-7228-46B5-BA46-3981AC9ACA9E}"/>
              </a:ext>
            </a:extLst>
          </p:cNvPr>
          <p:cNvSpPr>
            <a:spLocks noGrp="1"/>
          </p:cNvSpPr>
          <p:nvPr>
            <p:ph type="pic" sz="quarter" idx="29" hasCustomPrompt="1"/>
          </p:nvPr>
        </p:nvSpPr>
        <p:spPr>
          <a:xfrm>
            <a:off x="8925567" y="2724531"/>
            <a:ext cx="1828800" cy="1828800"/>
          </a:xfrm>
        </p:spPr>
        <p:txBody>
          <a:bodyPr lIns="0" tIns="18288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Tree>
    <p:extLst>
      <p:ext uri="{BB962C8B-B14F-4D97-AF65-F5344CB8AC3E}">
        <p14:creationId xmlns:p14="http://schemas.microsoft.com/office/powerpoint/2010/main" val="42182304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Row of 3 Image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11036808"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641"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5466047"/>
            <a:ext cx="353872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5663358"/>
            <a:ext cx="353872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2" name="Text Placeholder 9">
            <a:extLst>
              <a:ext uri="{FF2B5EF4-FFF2-40B4-BE49-F238E27FC236}">
                <a16:creationId xmlns:a16="http://schemas.microsoft.com/office/drawing/2014/main" id="{19A73625-01DE-4E36-9874-D53F66542E4B}"/>
              </a:ext>
            </a:extLst>
          </p:cNvPr>
          <p:cNvSpPr>
            <a:spLocks noGrp="1"/>
          </p:cNvSpPr>
          <p:nvPr>
            <p:ph type="body" sz="quarter" idx="17" hasCustomPrompt="1"/>
          </p:nvPr>
        </p:nvSpPr>
        <p:spPr>
          <a:xfrm>
            <a:off x="4321122" y="5466047"/>
            <a:ext cx="353872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3" name="Text Placeholder 9">
            <a:extLst>
              <a:ext uri="{FF2B5EF4-FFF2-40B4-BE49-F238E27FC236}">
                <a16:creationId xmlns:a16="http://schemas.microsoft.com/office/drawing/2014/main" id="{7E98720E-B6A2-48FE-97B5-8E306F411301}"/>
              </a:ext>
            </a:extLst>
          </p:cNvPr>
          <p:cNvSpPr>
            <a:spLocks noGrp="1"/>
          </p:cNvSpPr>
          <p:nvPr>
            <p:ph type="body" sz="quarter" idx="18" hasCustomPrompt="1"/>
          </p:nvPr>
        </p:nvSpPr>
        <p:spPr>
          <a:xfrm>
            <a:off x="4321122" y="5663358"/>
            <a:ext cx="353872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6" name="Text Placeholder 9">
            <a:extLst>
              <a:ext uri="{FF2B5EF4-FFF2-40B4-BE49-F238E27FC236}">
                <a16:creationId xmlns:a16="http://schemas.microsoft.com/office/drawing/2014/main" id="{8430DA46-7C21-4258-B3B1-E0EA6129E287}"/>
              </a:ext>
            </a:extLst>
          </p:cNvPr>
          <p:cNvSpPr>
            <a:spLocks noGrp="1"/>
          </p:cNvSpPr>
          <p:nvPr>
            <p:ph type="body" sz="quarter" idx="21" hasCustomPrompt="1"/>
          </p:nvPr>
        </p:nvSpPr>
        <p:spPr>
          <a:xfrm>
            <a:off x="8070603" y="5466047"/>
            <a:ext cx="353872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7" name="Text Placeholder 9">
            <a:extLst>
              <a:ext uri="{FF2B5EF4-FFF2-40B4-BE49-F238E27FC236}">
                <a16:creationId xmlns:a16="http://schemas.microsoft.com/office/drawing/2014/main" id="{A106112C-FF53-4CD1-B65A-DF1C77C9CCC5}"/>
              </a:ext>
            </a:extLst>
          </p:cNvPr>
          <p:cNvSpPr>
            <a:spLocks noGrp="1"/>
          </p:cNvSpPr>
          <p:nvPr>
            <p:ph type="body" sz="quarter" idx="22" hasCustomPrompt="1"/>
          </p:nvPr>
        </p:nvSpPr>
        <p:spPr>
          <a:xfrm>
            <a:off x="8070603" y="5663358"/>
            <a:ext cx="353872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4" name="Text Placeholder 10">
            <a:extLst>
              <a:ext uri="{FF2B5EF4-FFF2-40B4-BE49-F238E27FC236}">
                <a16:creationId xmlns:a16="http://schemas.microsoft.com/office/drawing/2014/main" id="{DB869BD3-84E3-4499-8F3F-D43EE9336E3A}"/>
              </a:ext>
            </a:extLst>
          </p:cNvPr>
          <p:cNvSpPr>
            <a:spLocks noGrp="1"/>
          </p:cNvSpPr>
          <p:nvPr>
            <p:ph type="body" sz="quarter" idx="25" hasCustomPrompt="1"/>
          </p:nvPr>
        </p:nvSpPr>
        <p:spPr>
          <a:xfrm>
            <a:off x="571641" y="2043303"/>
            <a:ext cx="3538728" cy="3191256"/>
          </a:xfrm>
          <a:solidFill>
            <a:schemeClr val="accent2"/>
          </a:solidFill>
          <a:ln w="12700">
            <a:noFill/>
          </a:ln>
        </p:spPr>
        <p:txBody>
          <a:bodyPr/>
          <a:lstStyle>
            <a:lvl1pPr marL="0" indent="0">
              <a:buNone/>
              <a:defRPr/>
            </a:lvl1pPr>
          </a:lstStyle>
          <a:p>
            <a:pPr lvl="0"/>
            <a:r>
              <a:rPr lang="en-US" dirty="0"/>
              <a:t> </a:t>
            </a:r>
          </a:p>
        </p:txBody>
      </p:sp>
      <p:sp>
        <p:nvSpPr>
          <p:cNvPr id="15" name="Picture Placeholder 15">
            <a:extLst>
              <a:ext uri="{FF2B5EF4-FFF2-40B4-BE49-F238E27FC236}">
                <a16:creationId xmlns:a16="http://schemas.microsoft.com/office/drawing/2014/main" id="{5B535610-1DEF-4D37-A34C-3EC5007F7B04}"/>
              </a:ext>
            </a:extLst>
          </p:cNvPr>
          <p:cNvSpPr>
            <a:spLocks noGrp="1"/>
          </p:cNvSpPr>
          <p:nvPr>
            <p:ph type="pic" sz="quarter" idx="12" hasCustomPrompt="1"/>
          </p:nvPr>
        </p:nvSpPr>
        <p:spPr>
          <a:xfrm>
            <a:off x="1426605" y="2724531"/>
            <a:ext cx="1828800" cy="1828800"/>
          </a:xfrm>
        </p:spPr>
        <p:txBody>
          <a:bodyPr lIns="0" tIns="18288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18" name="Text Placeholder 10">
            <a:extLst>
              <a:ext uri="{FF2B5EF4-FFF2-40B4-BE49-F238E27FC236}">
                <a16:creationId xmlns:a16="http://schemas.microsoft.com/office/drawing/2014/main" id="{34BC903A-196D-4107-8A39-5CD53E66E088}"/>
              </a:ext>
            </a:extLst>
          </p:cNvPr>
          <p:cNvSpPr>
            <a:spLocks noGrp="1"/>
          </p:cNvSpPr>
          <p:nvPr>
            <p:ph type="body" sz="quarter" idx="26" hasCustomPrompt="1"/>
          </p:nvPr>
        </p:nvSpPr>
        <p:spPr>
          <a:xfrm>
            <a:off x="4321122" y="2043303"/>
            <a:ext cx="3538728" cy="3191256"/>
          </a:xfrm>
          <a:solidFill>
            <a:schemeClr val="accent5"/>
          </a:solidFill>
          <a:ln w="12700">
            <a:noFill/>
          </a:ln>
        </p:spPr>
        <p:txBody>
          <a:bodyPr/>
          <a:lstStyle>
            <a:lvl1pPr marL="0" indent="0">
              <a:buNone/>
              <a:defRPr/>
            </a:lvl1pPr>
          </a:lstStyle>
          <a:p>
            <a:pPr lvl="0"/>
            <a:r>
              <a:rPr lang="en-US" dirty="0"/>
              <a:t> </a:t>
            </a:r>
          </a:p>
        </p:txBody>
      </p:sp>
      <p:sp>
        <p:nvSpPr>
          <p:cNvPr id="19" name="Picture Placeholder 15">
            <a:extLst>
              <a:ext uri="{FF2B5EF4-FFF2-40B4-BE49-F238E27FC236}">
                <a16:creationId xmlns:a16="http://schemas.microsoft.com/office/drawing/2014/main" id="{606DA10F-E610-45D1-9644-FDB58AFBFCEE}"/>
              </a:ext>
            </a:extLst>
          </p:cNvPr>
          <p:cNvSpPr>
            <a:spLocks noGrp="1"/>
          </p:cNvSpPr>
          <p:nvPr>
            <p:ph type="pic" sz="quarter" idx="27" hasCustomPrompt="1"/>
          </p:nvPr>
        </p:nvSpPr>
        <p:spPr>
          <a:xfrm>
            <a:off x="5176086" y="2724531"/>
            <a:ext cx="1828800" cy="1828800"/>
          </a:xfrm>
        </p:spPr>
        <p:txBody>
          <a:bodyPr lIns="0" tIns="18288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20" name="Text Placeholder 10">
            <a:extLst>
              <a:ext uri="{FF2B5EF4-FFF2-40B4-BE49-F238E27FC236}">
                <a16:creationId xmlns:a16="http://schemas.microsoft.com/office/drawing/2014/main" id="{4B523119-B5EE-4A0F-80AE-DB213154CB79}"/>
              </a:ext>
            </a:extLst>
          </p:cNvPr>
          <p:cNvSpPr>
            <a:spLocks noGrp="1"/>
          </p:cNvSpPr>
          <p:nvPr>
            <p:ph type="body" sz="quarter" idx="28" hasCustomPrompt="1"/>
          </p:nvPr>
        </p:nvSpPr>
        <p:spPr>
          <a:xfrm>
            <a:off x="8070603" y="2043303"/>
            <a:ext cx="3538728" cy="3191256"/>
          </a:xfrm>
          <a:solidFill>
            <a:schemeClr val="accent2"/>
          </a:solidFill>
          <a:ln w="12700">
            <a:noFill/>
          </a:ln>
        </p:spPr>
        <p:txBody>
          <a:bodyPr/>
          <a:lstStyle>
            <a:lvl1pPr marL="0" indent="0">
              <a:buNone/>
              <a:defRPr/>
            </a:lvl1pPr>
          </a:lstStyle>
          <a:p>
            <a:pPr lvl="0"/>
            <a:r>
              <a:rPr lang="en-US" dirty="0"/>
              <a:t> </a:t>
            </a:r>
          </a:p>
        </p:txBody>
      </p:sp>
      <p:sp>
        <p:nvSpPr>
          <p:cNvPr id="21" name="Picture Placeholder 15">
            <a:extLst>
              <a:ext uri="{FF2B5EF4-FFF2-40B4-BE49-F238E27FC236}">
                <a16:creationId xmlns:a16="http://schemas.microsoft.com/office/drawing/2014/main" id="{96D74AB2-7228-46B5-BA46-3981AC9ACA9E}"/>
              </a:ext>
            </a:extLst>
          </p:cNvPr>
          <p:cNvSpPr>
            <a:spLocks noGrp="1"/>
          </p:cNvSpPr>
          <p:nvPr>
            <p:ph type="pic" sz="quarter" idx="29" hasCustomPrompt="1"/>
          </p:nvPr>
        </p:nvSpPr>
        <p:spPr>
          <a:xfrm>
            <a:off x="8925567" y="2724531"/>
            <a:ext cx="1828800" cy="1828800"/>
          </a:xfrm>
        </p:spPr>
        <p:txBody>
          <a:bodyPr lIns="0" tIns="18288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Tree>
    <p:extLst>
      <p:ext uri="{BB962C8B-B14F-4D97-AF65-F5344CB8AC3E}">
        <p14:creationId xmlns:p14="http://schemas.microsoft.com/office/powerpoint/2010/main" val="40860795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Row of 3 Images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11036808"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641"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5466047"/>
            <a:ext cx="353872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5663358"/>
            <a:ext cx="353872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2" name="Text Placeholder 9">
            <a:extLst>
              <a:ext uri="{FF2B5EF4-FFF2-40B4-BE49-F238E27FC236}">
                <a16:creationId xmlns:a16="http://schemas.microsoft.com/office/drawing/2014/main" id="{19A73625-01DE-4E36-9874-D53F66542E4B}"/>
              </a:ext>
            </a:extLst>
          </p:cNvPr>
          <p:cNvSpPr>
            <a:spLocks noGrp="1"/>
          </p:cNvSpPr>
          <p:nvPr>
            <p:ph type="body" sz="quarter" idx="17" hasCustomPrompt="1"/>
          </p:nvPr>
        </p:nvSpPr>
        <p:spPr>
          <a:xfrm>
            <a:off x="4321122" y="5466047"/>
            <a:ext cx="353872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3" name="Text Placeholder 9">
            <a:extLst>
              <a:ext uri="{FF2B5EF4-FFF2-40B4-BE49-F238E27FC236}">
                <a16:creationId xmlns:a16="http://schemas.microsoft.com/office/drawing/2014/main" id="{7E98720E-B6A2-48FE-97B5-8E306F411301}"/>
              </a:ext>
            </a:extLst>
          </p:cNvPr>
          <p:cNvSpPr>
            <a:spLocks noGrp="1"/>
          </p:cNvSpPr>
          <p:nvPr>
            <p:ph type="body" sz="quarter" idx="18" hasCustomPrompt="1"/>
          </p:nvPr>
        </p:nvSpPr>
        <p:spPr>
          <a:xfrm>
            <a:off x="4321122" y="5663358"/>
            <a:ext cx="353872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6" name="Text Placeholder 9">
            <a:extLst>
              <a:ext uri="{FF2B5EF4-FFF2-40B4-BE49-F238E27FC236}">
                <a16:creationId xmlns:a16="http://schemas.microsoft.com/office/drawing/2014/main" id="{8430DA46-7C21-4258-B3B1-E0EA6129E287}"/>
              </a:ext>
            </a:extLst>
          </p:cNvPr>
          <p:cNvSpPr>
            <a:spLocks noGrp="1"/>
          </p:cNvSpPr>
          <p:nvPr>
            <p:ph type="body" sz="quarter" idx="21" hasCustomPrompt="1"/>
          </p:nvPr>
        </p:nvSpPr>
        <p:spPr>
          <a:xfrm>
            <a:off x="8070603" y="5466047"/>
            <a:ext cx="353872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7" name="Text Placeholder 9">
            <a:extLst>
              <a:ext uri="{FF2B5EF4-FFF2-40B4-BE49-F238E27FC236}">
                <a16:creationId xmlns:a16="http://schemas.microsoft.com/office/drawing/2014/main" id="{A106112C-FF53-4CD1-B65A-DF1C77C9CCC5}"/>
              </a:ext>
            </a:extLst>
          </p:cNvPr>
          <p:cNvSpPr>
            <a:spLocks noGrp="1"/>
          </p:cNvSpPr>
          <p:nvPr>
            <p:ph type="body" sz="quarter" idx="22" hasCustomPrompt="1"/>
          </p:nvPr>
        </p:nvSpPr>
        <p:spPr>
          <a:xfrm>
            <a:off x="8070603" y="5663358"/>
            <a:ext cx="353872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4" name="Text Placeholder 10">
            <a:extLst>
              <a:ext uri="{FF2B5EF4-FFF2-40B4-BE49-F238E27FC236}">
                <a16:creationId xmlns:a16="http://schemas.microsoft.com/office/drawing/2014/main" id="{DB869BD3-84E3-4499-8F3F-D43EE9336E3A}"/>
              </a:ext>
            </a:extLst>
          </p:cNvPr>
          <p:cNvSpPr>
            <a:spLocks noGrp="1"/>
          </p:cNvSpPr>
          <p:nvPr>
            <p:ph type="body" sz="quarter" idx="25" hasCustomPrompt="1"/>
          </p:nvPr>
        </p:nvSpPr>
        <p:spPr>
          <a:xfrm>
            <a:off x="571641" y="2043303"/>
            <a:ext cx="3538728" cy="3191256"/>
          </a:xfrm>
          <a:solidFill>
            <a:srgbClr val="244F8B"/>
          </a:solidFill>
          <a:ln w="12700">
            <a:noFill/>
          </a:ln>
        </p:spPr>
        <p:txBody>
          <a:bodyPr/>
          <a:lstStyle>
            <a:lvl1pPr marL="0" indent="0">
              <a:buNone/>
              <a:defRPr/>
            </a:lvl1pPr>
          </a:lstStyle>
          <a:p>
            <a:pPr lvl="0"/>
            <a:r>
              <a:rPr lang="en-US" dirty="0"/>
              <a:t> </a:t>
            </a:r>
          </a:p>
        </p:txBody>
      </p:sp>
      <p:sp>
        <p:nvSpPr>
          <p:cNvPr id="15" name="Picture Placeholder 15">
            <a:extLst>
              <a:ext uri="{FF2B5EF4-FFF2-40B4-BE49-F238E27FC236}">
                <a16:creationId xmlns:a16="http://schemas.microsoft.com/office/drawing/2014/main" id="{5B535610-1DEF-4D37-A34C-3EC5007F7B04}"/>
              </a:ext>
            </a:extLst>
          </p:cNvPr>
          <p:cNvSpPr>
            <a:spLocks noGrp="1"/>
          </p:cNvSpPr>
          <p:nvPr>
            <p:ph type="pic" sz="quarter" idx="12" hasCustomPrompt="1"/>
          </p:nvPr>
        </p:nvSpPr>
        <p:spPr>
          <a:xfrm>
            <a:off x="1426605" y="2724531"/>
            <a:ext cx="1828800" cy="1828800"/>
          </a:xfrm>
        </p:spPr>
        <p:txBody>
          <a:bodyPr lIns="0" tIns="18288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18" name="Text Placeholder 10">
            <a:extLst>
              <a:ext uri="{FF2B5EF4-FFF2-40B4-BE49-F238E27FC236}">
                <a16:creationId xmlns:a16="http://schemas.microsoft.com/office/drawing/2014/main" id="{34BC903A-196D-4107-8A39-5CD53E66E088}"/>
              </a:ext>
            </a:extLst>
          </p:cNvPr>
          <p:cNvSpPr>
            <a:spLocks noGrp="1"/>
          </p:cNvSpPr>
          <p:nvPr>
            <p:ph type="body" sz="quarter" idx="26" hasCustomPrompt="1"/>
          </p:nvPr>
        </p:nvSpPr>
        <p:spPr>
          <a:xfrm>
            <a:off x="4321122" y="2043303"/>
            <a:ext cx="3538728" cy="3191256"/>
          </a:xfrm>
          <a:solidFill>
            <a:srgbClr val="41C4E7"/>
          </a:solidFill>
          <a:ln w="12700">
            <a:noFill/>
          </a:ln>
        </p:spPr>
        <p:txBody>
          <a:bodyPr/>
          <a:lstStyle>
            <a:lvl1pPr marL="0" indent="0">
              <a:buNone/>
              <a:defRPr/>
            </a:lvl1pPr>
          </a:lstStyle>
          <a:p>
            <a:pPr lvl="0"/>
            <a:r>
              <a:rPr lang="en-US" dirty="0"/>
              <a:t> </a:t>
            </a:r>
          </a:p>
        </p:txBody>
      </p:sp>
      <p:sp>
        <p:nvSpPr>
          <p:cNvPr id="19" name="Picture Placeholder 15">
            <a:extLst>
              <a:ext uri="{FF2B5EF4-FFF2-40B4-BE49-F238E27FC236}">
                <a16:creationId xmlns:a16="http://schemas.microsoft.com/office/drawing/2014/main" id="{606DA10F-E610-45D1-9644-FDB58AFBFCEE}"/>
              </a:ext>
            </a:extLst>
          </p:cNvPr>
          <p:cNvSpPr>
            <a:spLocks noGrp="1"/>
          </p:cNvSpPr>
          <p:nvPr>
            <p:ph type="pic" sz="quarter" idx="27" hasCustomPrompt="1"/>
          </p:nvPr>
        </p:nvSpPr>
        <p:spPr>
          <a:xfrm>
            <a:off x="5176086" y="2724531"/>
            <a:ext cx="1828800" cy="1828800"/>
          </a:xfrm>
        </p:spPr>
        <p:txBody>
          <a:bodyPr lIns="0" tIns="18288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20" name="Text Placeholder 10">
            <a:extLst>
              <a:ext uri="{FF2B5EF4-FFF2-40B4-BE49-F238E27FC236}">
                <a16:creationId xmlns:a16="http://schemas.microsoft.com/office/drawing/2014/main" id="{4B523119-B5EE-4A0F-80AE-DB213154CB79}"/>
              </a:ext>
            </a:extLst>
          </p:cNvPr>
          <p:cNvSpPr>
            <a:spLocks noGrp="1"/>
          </p:cNvSpPr>
          <p:nvPr>
            <p:ph type="body" sz="quarter" idx="28" hasCustomPrompt="1"/>
          </p:nvPr>
        </p:nvSpPr>
        <p:spPr>
          <a:xfrm>
            <a:off x="8070603" y="2043303"/>
            <a:ext cx="3538728" cy="3191256"/>
          </a:xfrm>
          <a:solidFill>
            <a:srgbClr val="244F8B"/>
          </a:solidFill>
          <a:ln w="12700">
            <a:noFill/>
          </a:ln>
        </p:spPr>
        <p:txBody>
          <a:bodyPr/>
          <a:lstStyle>
            <a:lvl1pPr marL="0" indent="0">
              <a:buNone/>
              <a:defRPr/>
            </a:lvl1pPr>
          </a:lstStyle>
          <a:p>
            <a:pPr lvl="0"/>
            <a:r>
              <a:rPr lang="en-US" dirty="0"/>
              <a:t> </a:t>
            </a:r>
          </a:p>
        </p:txBody>
      </p:sp>
      <p:sp>
        <p:nvSpPr>
          <p:cNvPr id="21" name="Picture Placeholder 15">
            <a:extLst>
              <a:ext uri="{FF2B5EF4-FFF2-40B4-BE49-F238E27FC236}">
                <a16:creationId xmlns:a16="http://schemas.microsoft.com/office/drawing/2014/main" id="{96D74AB2-7228-46B5-BA46-3981AC9ACA9E}"/>
              </a:ext>
            </a:extLst>
          </p:cNvPr>
          <p:cNvSpPr>
            <a:spLocks noGrp="1"/>
          </p:cNvSpPr>
          <p:nvPr>
            <p:ph type="pic" sz="quarter" idx="29" hasCustomPrompt="1"/>
          </p:nvPr>
        </p:nvSpPr>
        <p:spPr>
          <a:xfrm>
            <a:off x="8925567" y="2724531"/>
            <a:ext cx="1828800" cy="1828800"/>
          </a:xfrm>
        </p:spPr>
        <p:txBody>
          <a:bodyPr lIns="0" tIns="18288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Tree>
    <p:extLst>
      <p:ext uri="{BB962C8B-B14F-4D97-AF65-F5344CB8AC3E}">
        <p14:creationId xmlns:p14="http://schemas.microsoft.com/office/powerpoint/2010/main" val="40828535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Row of 3 Images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11036808"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641"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5466047"/>
            <a:ext cx="353872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5663358"/>
            <a:ext cx="353872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2" name="Text Placeholder 9">
            <a:extLst>
              <a:ext uri="{FF2B5EF4-FFF2-40B4-BE49-F238E27FC236}">
                <a16:creationId xmlns:a16="http://schemas.microsoft.com/office/drawing/2014/main" id="{19A73625-01DE-4E36-9874-D53F66542E4B}"/>
              </a:ext>
            </a:extLst>
          </p:cNvPr>
          <p:cNvSpPr>
            <a:spLocks noGrp="1"/>
          </p:cNvSpPr>
          <p:nvPr>
            <p:ph type="body" sz="quarter" idx="17" hasCustomPrompt="1"/>
          </p:nvPr>
        </p:nvSpPr>
        <p:spPr>
          <a:xfrm>
            <a:off x="4321122" y="5466047"/>
            <a:ext cx="353872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3" name="Text Placeholder 9">
            <a:extLst>
              <a:ext uri="{FF2B5EF4-FFF2-40B4-BE49-F238E27FC236}">
                <a16:creationId xmlns:a16="http://schemas.microsoft.com/office/drawing/2014/main" id="{7E98720E-B6A2-48FE-97B5-8E306F411301}"/>
              </a:ext>
            </a:extLst>
          </p:cNvPr>
          <p:cNvSpPr>
            <a:spLocks noGrp="1"/>
          </p:cNvSpPr>
          <p:nvPr>
            <p:ph type="body" sz="quarter" idx="18" hasCustomPrompt="1"/>
          </p:nvPr>
        </p:nvSpPr>
        <p:spPr>
          <a:xfrm>
            <a:off x="4321122" y="5663358"/>
            <a:ext cx="353872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6" name="Text Placeholder 9">
            <a:extLst>
              <a:ext uri="{FF2B5EF4-FFF2-40B4-BE49-F238E27FC236}">
                <a16:creationId xmlns:a16="http://schemas.microsoft.com/office/drawing/2014/main" id="{8430DA46-7C21-4258-B3B1-E0EA6129E287}"/>
              </a:ext>
            </a:extLst>
          </p:cNvPr>
          <p:cNvSpPr>
            <a:spLocks noGrp="1"/>
          </p:cNvSpPr>
          <p:nvPr>
            <p:ph type="body" sz="quarter" idx="21" hasCustomPrompt="1"/>
          </p:nvPr>
        </p:nvSpPr>
        <p:spPr>
          <a:xfrm>
            <a:off x="8070603" y="5466047"/>
            <a:ext cx="353872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7" name="Text Placeholder 9">
            <a:extLst>
              <a:ext uri="{FF2B5EF4-FFF2-40B4-BE49-F238E27FC236}">
                <a16:creationId xmlns:a16="http://schemas.microsoft.com/office/drawing/2014/main" id="{A106112C-FF53-4CD1-B65A-DF1C77C9CCC5}"/>
              </a:ext>
            </a:extLst>
          </p:cNvPr>
          <p:cNvSpPr>
            <a:spLocks noGrp="1"/>
          </p:cNvSpPr>
          <p:nvPr>
            <p:ph type="body" sz="quarter" idx="22" hasCustomPrompt="1"/>
          </p:nvPr>
        </p:nvSpPr>
        <p:spPr>
          <a:xfrm>
            <a:off x="8070603" y="5663358"/>
            <a:ext cx="353872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4" name="Text Placeholder 10">
            <a:extLst>
              <a:ext uri="{FF2B5EF4-FFF2-40B4-BE49-F238E27FC236}">
                <a16:creationId xmlns:a16="http://schemas.microsoft.com/office/drawing/2014/main" id="{DB869BD3-84E3-4499-8F3F-D43EE9336E3A}"/>
              </a:ext>
            </a:extLst>
          </p:cNvPr>
          <p:cNvSpPr>
            <a:spLocks noGrp="1"/>
          </p:cNvSpPr>
          <p:nvPr>
            <p:ph type="body" sz="quarter" idx="25" hasCustomPrompt="1"/>
          </p:nvPr>
        </p:nvSpPr>
        <p:spPr>
          <a:xfrm>
            <a:off x="571641" y="2043303"/>
            <a:ext cx="3538728" cy="3191256"/>
          </a:xfrm>
          <a:solidFill>
            <a:srgbClr val="00747B"/>
          </a:solidFill>
          <a:ln w="12700">
            <a:noFill/>
          </a:ln>
        </p:spPr>
        <p:txBody>
          <a:bodyPr/>
          <a:lstStyle>
            <a:lvl1pPr marL="0" indent="0">
              <a:buNone/>
              <a:defRPr/>
            </a:lvl1pPr>
          </a:lstStyle>
          <a:p>
            <a:pPr lvl="0"/>
            <a:r>
              <a:rPr lang="en-US" dirty="0"/>
              <a:t> </a:t>
            </a:r>
          </a:p>
        </p:txBody>
      </p:sp>
      <p:sp>
        <p:nvSpPr>
          <p:cNvPr id="15" name="Picture Placeholder 15">
            <a:extLst>
              <a:ext uri="{FF2B5EF4-FFF2-40B4-BE49-F238E27FC236}">
                <a16:creationId xmlns:a16="http://schemas.microsoft.com/office/drawing/2014/main" id="{5B535610-1DEF-4D37-A34C-3EC5007F7B04}"/>
              </a:ext>
            </a:extLst>
          </p:cNvPr>
          <p:cNvSpPr>
            <a:spLocks noGrp="1"/>
          </p:cNvSpPr>
          <p:nvPr>
            <p:ph type="pic" sz="quarter" idx="12" hasCustomPrompt="1"/>
          </p:nvPr>
        </p:nvSpPr>
        <p:spPr>
          <a:xfrm>
            <a:off x="1426605" y="2724531"/>
            <a:ext cx="1828800" cy="1828800"/>
          </a:xfrm>
        </p:spPr>
        <p:txBody>
          <a:bodyPr lIns="0" tIns="18288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18" name="Text Placeholder 10">
            <a:extLst>
              <a:ext uri="{FF2B5EF4-FFF2-40B4-BE49-F238E27FC236}">
                <a16:creationId xmlns:a16="http://schemas.microsoft.com/office/drawing/2014/main" id="{34BC903A-196D-4107-8A39-5CD53E66E088}"/>
              </a:ext>
            </a:extLst>
          </p:cNvPr>
          <p:cNvSpPr>
            <a:spLocks noGrp="1"/>
          </p:cNvSpPr>
          <p:nvPr>
            <p:ph type="body" sz="quarter" idx="26" hasCustomPrompt="1"/>
          </p:nvPr>
        </p:nvSpPr>
        <p:spPr>
          <a:xfrm>
            <a:off x="4321122" y="2043303"/>
            <a:ext cx="3538728" cy="3191256"/>
          </a:xfrm>
          <a:solidFill>
            <a:srgbClr val="5DCAB9"/>
          </a:solidFill>
          <a:ln w="12700">
            <a:noFill/>
          </a:ln>
        </p:spPr>
        <p:txBody>
          <a:bodyPr/>
          <a:lstStyle>
            <a:lvl1pPr marL="0" indent="0">
              <a:buNone/>
              <a:defRPr/>
            </a:lvl1pPr>
          </a:lstStyle>
          <a:p>
            <a:pPr lvl="0"/>
            <a:r>
              <a:rPr lang="en-US" dirty="0"/>
              <a:t> </a:t>
            </a:r>
          </a:p>
        </p:txBody>
      </p:sp>
      <p:sp>
        <p:nvSpPr>
          <p:cNvPr id="19" name="Picture Placeholder 15">
            <a:extLst>
              <a:ext uri="{FF2B5EF4-FFF2-40B4-BE49-F238E27FC236}">
                <a16:creationId xmlns:a16="http://schemas.microsoft.com/office/drawing/2014/main" id="{606DA10F-E610-45D1-9644-FDB58AFBFCEE}"/>
              </a:ext>
            </a:extLst>
          </p:cNvPr>
          <p:cNvSpPr>
            <a:spLocks noGrp="1"/>
          </p:cNvSpPr>
          <p:nvPr>
            <p:ph type="pic" sz="quarter" idx="27" hasCustomPrompt="1"/>
          </p:nvPr>
        </p:nvSpPr>
        <p:spPr>
          <a:xfrm>
            <a:off x="5176086" y="2724531"/>
            <a:ext cx="1828800" cy="1828800"/>
          </a:xfrm>
        </p:spPr>
        <p:txBody>
          <a:bodyPr lIns="0" tIns="18288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20" name="Text Placeholder 10">
            <a:extLst>
              <a:ext uri="{FF2B5EF4-FFF2-40B4-BE49-F238E27FC236}">
                <a16:creationId xmlns:a16="http://schemas.microsoft.com/office/drawing/2014/main" id="{4B523119-B5EE-4A0F-80AE-DB213154CB79}"/>
              </a:ext>
            </a:extLst>
          </p:cNvPr>
          <p:cNvSpPr>
            <a:spLocks noGrp="1"/>
          </p:cNvSpPr>
          <p:nvPr>
            <p:ph type="body" sz="quarter" idx="28" hasCustomPrompt="1"/>
          </p:nvPr>
        </p:nvSpPr>
        <p:spPr>
          <a:xfrm>
            <a:off x="8070603" y="2043303"/>
            <a:ext cx="3538728" cy="3191256"/>
          </a:xfrm>
          <a:solidFill>
            <a:srgbClr val="00747B"/>
          </a:solidFill>
          <a:ln w="12700">
            <a:noFill/>
          </a:ln>
        </p:spPr>
        <p:txBody>
          <a:bodyPr/>
          <a:lstStyle>
            <a:lvl1pPr marL="0" indent="0">
              <a:buNone/>
              <a:defRPr/>
            </a:lvl1pPr>
          </a:lstStyle>
          <a:p>
            <a:pPr lvl="0"/>
            <a:r>
              <a:rPr lang="en-US" dirty="0"/>
              <a:t> </a:t>
            </a:r>
          </a:p>
        </p:txBody>
      </p:sp>
      <p:sp>
        <p:nvSpPr>
          <p:cNvPr id="21" name="Picture Placeholder 15">
            <a:extLst>
              <a:ext uri="{FF2B5EF4-FFF2-40B4-BE49-F238E27FC236}">
                <a16:creationId xmlns:a16="http://schemas.microsoft.com/office/drawing/2014/main" id="{96D74AB2-7228-46B5-BA46-3981AC9ACA9E}"/>
              </a:ext>
            </a:extLst>
          </p:cNvPr>
          <p:cNvSpPr>
            <a:spLocks noGrp="1"/>
          </p:cNvSpPr>
          <p:nvPr>
            <p:ph type="pic" sz="quarter" idx="29" hasCustomPrompt="1"/>
          </p:nvPr>
        </p:nvSpPr>
        <p:spPr>
          <a:xfrm>
            <a:off x="8925567" y="2724531"/>
            <a:ext cx="1828800" cy="1828800"/>
          </a:xfrm>
        </p:spPr>
        <p:txBody>
          <a:bodyPr lIns="0" tIns="182880" rIns="0"/>
          <a:lstStyle>
            <a:lvl1pPr marL="0" indent="0" algn="ctr">
              <a:lnSpc>
                <a:spcPct val="100000"/>
              </a:lnSpc>
              <a:spcAft>
                <a:spcPts val="0"/>
              </a:spcAft>
              <a:buNone/>
              <a:defRPr sz="14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Tree>
    <p:extLst>
      <p:ext uri="{BB962C8B-B14F-4D97-AF65-F5344CB8AC3E}">
        <p14:creationId xmlns:p14="http://schemas.microsoft.com/office/powerpoint/2010/main" val="1269973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Row of 6 Image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805"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9" name="Text Placeholder 9">
            <a:extLst>
              <a:ext uri="{FF2B5EF4-FFF2-40B4-BE49-F238E27FC236}">
                <a16:creationId xmlns:a16="http://schemas.microsoft.com/office/drawing/2014/main" id="{5F3C667F-DC44-40DD-A863-922EDE54B33A}"/>
              </a:ext>
            </a:extLst>
          </p:cNvPr>
          <p:cNvSpPr>
            <a:spLocks noGrp="1"/>
          </p:cNvSpPr>
          <p:nvPr>
            <p:ph type="body" sz="quarter" idx="18" hasCustomPrompt="1"/>
          </p:nvPr>
        </p:nvSpPr>
        <p:spPr>
          <a:xfrm>
            <a:off x="2442608"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0" name="Text Placeholder 9">
            <a:extLst>
              <a:ext uri="{FF2B5EF4-FFF2-40B4-BE49-F238E27FC236}">
                <a16:creationId xmlns:a16="http://schemas.microsoft.com/office/drawing/2014/main" id="{595D40A1-0976-428F-A540-90B5BB180879}"/>
              </a:ext>
            </a:extLst>
          </p:cNvPr>
          <p:cNvSpPr>
            <a:spLocks noGrp="1"/>
          </p:cNvSpPr>
          <p:nvPr>
            <p:ph type="body" sz="quarter" idx="19" hasCustomPrompt="1"/>
          </p:nvPr>
        </p:nvSpPr>
        <p:spPr>
          <a:xfrm>
            <a:off x="2442608"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2" name="Text Placeholder 9">
            <a:extLst>
              <a:ext uri="{FF2B5EF4-FFF2-40B4-BE49-F238E27FC236}">
                <a16:creationId xmlns:a16="http://schemas.microsoft.com/office/drawing/2014/main" id="{E97C84F0-DAA8-4DF0-AAB8-5DA54038EE1B}"/>
              </a:ext>
            </a:extLst>
          </p:cNvPr>
          <p:cNvSpPr>
            <a:spLocks noGrp="1"/>
          </p:cNvSpPr>
          <p:nvPr>
            <p:ph type="body" sz="quarter" idx="21" hasCustomPrompt="1"/>
          </p:nvPr>
        </p:nvSpPr>
        <p:spPr>
          <a:xfrm>
            <a:off x="4313575"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3" name="Text Placeholder 9">
            <a:extLst>
              <a:ext uri="{FF2B5EF4-FFF2-40B4-BE49-F238E27FC236}">
                <a16:creationId xmlns:a16="http://schemas.microsoft.com/office/drawing/2014/main" id="{46E7466F-F483-4467-B72F-104331AA3DF5}"/>
              </a:ext>
            </a:extLst>
          </p:cNvPr>
          <p:cNvSpPr>
            <a:spLocks noGrp="1"/>
          </p:cNvSpPr>
          <p:nvPr>
            <p:ph type="body" sz="quarter" idx="22" hasCustomPrompt="1"/>
          </p:nvPr>
        </p:nvSpPr>
        <p:spPr>
          <a:xfrm>
            <a:off x="4313575"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5" name="Text Placeholder 9">
            <a:extLst>
              <a:ext uri="{FF2B5EF4-FFF2-40B4-BE49-F238E27FC236}">
                <a16:creationId xmlns:a16="http://schemas.microsoft.com/office/drawing/2014/main" id="{1144D253-82AD-44C2-A696-0B154316936F}"/>
              </a:ext>
            </a:extLst>
          </p:cNvPr>
          <p:cNvSpPr>
            <a:spLocks noGrp="1"/>
          </p:cNvSpPr>
          <p:nvPr>
            <p:ph type="body" sz="quarter" idx="24" hasCustomPrompt="1"/>
          </p:nvPr>
        </p:nvSpPr>
        <p:spPr>
          <a:xfrm>
            <a:off x="6184542"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6" name="Text Placeholder 9">
            <a:extLst>
              <a:ext uri="{FF2B5EF4-FFF2-40B4-BE49-F238E27FC236}">
                <a16:creationId xmlns:a16="http://schemas.microsoft.com/office/drawing/2014/main" id="{F44C0794-8113-42DE-9A99-3EE65A4B7DCD}"/>
              </a:ext>
            </a:extLst>
          </p:cNvPr>
          <p:cNvSpPr>
            <a:spLocks noGrp="1"/>
          </p:cNvSpPr>
          <p:nvPr>
            <p:ph type="body" sz="quarter" idx="25" hasCustomPrompt="1"/>
          </p:nvPr>
        </p:nvSpPr>
        <p:spPr>
          <a:xfrm>
            <a:off x="6184542"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8" name="Text Placeholder 9">
            <a:extLst>
              <a:ext uri="{FF2B5EF4-FFF2-40B4-BE49-F238E27FC236}">
                <a16:creationId xmlns:a16="http://schemas.microsoft.com/office/drawing/2014/main" id="{4DAF16FB-1BFB-4EFC-B2CA-BA21E905AEDD}"/>
              </a:ext>
            </a:extLst>
          </p:cNvPr>
          <p:cNvSpPr>
            <a:spLocks noGrp="1"/>
          </p:cNvSpPr>
          <p:nvPr>
            <p:ph type="body" sz="quarter" idx="27" hasCustomPrompt="1"/>
          </p:nvPr>
        </p:nvSpPr>
        <p:spPr>
          <a:xfrm>
            <a:off x="8055509"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9" name="Text Placeholder 9">
            <a:extLst>
              <a:ext uri="{FF2B5EF4-FFF2-40B4-BE49-F238E27FC236}">
                <a16:creationId xmlns:a16="http://schemas.microsoft.com/office/drawing/2014/main" id="{22D6760F-4FEE-4875-B5B1-72984CC7E8C6}"/>
              </a:ext>
            </a:extLst>
          </p:cNvPr>
          <p:cNvSpPr>
            <a:spLocks noGrp="1"/>
          </p:cNvSpPr>
          <p:nvPr>
            <p:ph type="body" sz="quarter" idx="28" hasCustomPrompt="1"/>
          </p:nvPr>
        </p:nvSpPr>
        <p:spPr>
          <a:xfrm>
            <a:off x="8055509"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31" name="Text Placeholder 9">
            <a:extLst>
              <a:ext uri="{FF2B5EF4-FFF2-40B4-BE49-F238E27FC236}">
                <a16:creationId xmlns:a16="http://schemas.microsoft.com/office/drawing/2014/main" id="{8F8033E0-1E2D-45C2-B68E-EEFB0202B1F6}"/>
              </a:ext>
            </a:extLst>
          </p:cNvPr>
          <p:cNvSpPr>
            <a:spLocks noGrp="1"/>
          </p:cNvSpPr>
          <p:nvPr>
            <p:ph type="body" sz="quarter" idx="30" hasCustomPrompt="1"/>
          </p:nvPr>
        </p:nvSpPr>
        <p:spPr>
          <a:xfrm>
            <a:off x="9926296"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32" name="Text Placeholder 9">
            <a:extLst>
              <a:ext uri="{FF2B5EF4-FFF2-40B4-BE49-F238E27FC236}">
                <a16:creationId xmlns:a16="http://schemas.microsoft.com/office/drawing/2014/main" id="{2C4EC89E-E6B5-4410-AC12-411B918ECAC9}"/>
              </a:ext>
            </a:extLst>
          </p:cNvPr>
          <p:cNvSpPr>
            <a:spLocks noGrp="1"/>
          </p:cNvSpPr>
          <p:nvPr>
            <p:ph type="body" sz="quarter" idx="31" hasCustomPrompt="1"/>
          </p:nvPr>
        </p:nvSpPr>
        <p:spPr>
          <a:xfrm>
            <a:off x="9926296"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33" name="Text Placeholder 10">
            <a:extLst>
              <a:ext uri="{FF2B5EF4-FFF2-40B4-BE49-F238E27FC236}">
                <a16:creationId xmlns:a16="http://schemas.microsoft.com/office/drawing/2014/main" id="{49FD93F0-B110-4F65-A152-206996A1F016}"/>
              </a:ext>
            </a:extLst>
          </p:cNvPr>
          <p:cNvSpPr>
            <a:spLocks noGrp="1"/>
          </p:cNvSpPr>
          <p:nvPr>
            <p:ph type="body" sz="quarter" idx="32" hasCustomPrompt="1"/>
          </p:nvPr>
        </p:nvSpPr>
        <p:spPr>
          <a:xfrm>
            <a:off x="571641" y="2043303"/>
            <a:ext cx="1682496" cy="1517904"/>
          </a:xfrm>
        </p:spPr>
        <p:txBody>
          <a:bodyPr/>
          <a:lstStyle>
            <a:lvl1pPr marL="0" indent="0">
              <a:buNone/>
              <a:defRPr/>
            </a:lvl1pPr>
          </a:lstStyle>
          <a:p>
            <a:pPr lvl="0"/>
            <a:r>
              <a:rPr lang="en-US" dirty="0"/>
              <a:t> </a:t>
            </a:r>
          </a:p>
        </p:txBody>
      </p:sp>
      <p:sp>
        <p:nvSpPr>
          <p:cNvPr id="34" name="Picture Placeholder 15">
            <a:extLst>
              <a:ext uri="{FF2B5EF4-FFF2-40B4-BE49-F238E27FC236}">
                <a16:creationId xmlns:a16="http://schemas.microsoft.com/office/drawing/2014/main" id="{7D35E695-B251-4999-BECC-8037D30C18C1}"/>
              </a:ext>
            </a:extLst>
          </p:cNvPr>
          <p:cNvSpPr>
            <a:spLocks noGrp="1"/>
          </p:cNvSpPr>
          <p:nvPr>
            <p:ph type="pic" sz="quarter" idx="12" hasCustomPrompt="1"/>
          </p:nvPr>
        </p:nvSpPr>
        <p:spPr>
          <a:xfrm>
            <a:off x="864249"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35" name="Text Placeholder 10">
            <a:extLst>
              <a:ext uri="{FF2B5EF4-FFF2-40B4-BE49-F238E27FC236}">
                <a16:creationId xmlns:a16="http://schemas.microsoft.com/office/drawing/2014/main" id="{BEF02564-5D82-4B6F-B882-6E57FF1DF8ED}"/>
              </a:ext>
            </a:extLst>
          </p:cNvPr>
          <p:cNvSpPr>
            <a:spLocks noGrp="1"/>
          </p:cNvSpPr>
          <p:nvPr>
            <p:ph type="body" sz="quarter" idx="33" hasCustomPrompt="1"/>
          </p:nvPr>
        </p:nvSpPr>
        <p:spPr>
          <a:xfrm>
            <a:off x="2442536" y="2043303"/>
            <a:ext cx="1682496" cy="1517904"/>
          </a:xfrm>
        </p:spPr>
        <p:txBody>
          <a:bodyPr/>
          <a:lstStyle>
            <a:lvl1pPr marL="0" indent="0">
              <a:buNone/>
              <a:defRPr/>
            </a:lvl1pPr>
          </a:lstStyle>
          <a:p>
            <a:pPr lvl="0"/>
            <a:r>
              <a:rPr lang="en-US" dirty="0"/>
              <a:t> </a:t>
            </a:r>
          </a:p>
        </p:txBody>
      </p:sp>
      <p:sp>
        <p:nvSpPr>
          <p:cNvPr id="36" name="Picture Placeholder 15">
            <a:extLst>
              <a:ext uri="{FF2B5EF4-FFF2-40B4-BE49-F238E27FC236}">
                <a16:creationId xmlns:a16="http://schemas.microsoft.com/office/drawing/2014/main" id="{EB805D6F-BE1D-4C95-B69A-75C49595DC4D}"/>
              </a:ext>
            </a:extLst>
          </p:cNvPr>
          <p:cNvSpPr>
            <a:spLocks noGrp="1"/>
          </p:cNvSpPr>
          <p:nvPr>
            <p:ph type="pic" sz="quarter" idx="34" hasCustomPrompt="1"/>
          </p:nvPr>
        </p:nvSpPr>
        <p:spPr>
          <a:xfrm>
            <a:off x="2735144"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37" name="Text Placeholder 10">
            <a:extLst>
              <a:ext uri="{FF2B5EF4-FFF2-40B4-BE49-F238E27FC236}">
                <a16:creationId xmlns:a16="http://schemas.microsoft.com/office/drawing/2014/main" id="{8F4CA7B1-7B72-405E-A5B8-2D6D5EBCA909}"/>
              </a:ext>
            </a:extLst>
          </p:cNvPr>
          <p:cNvSpPr>
            <a:spLocks noGrp="1"/>
          </p:cNvSpPr>
          <p:nvPr>
            <p:ph type="body" sz="quarter" idx="35" hasCustomPrompt="1"/>
          </p:nvPr>
        </p:nvSpPr>
        <p:spPr>
          <a:xfrm>
            <a:off x="4313431" y="2043303"/>
            <a:ext cx="1682496" cy="1517904"/>
          </a:xfrm>
        </p:spPr>
        <p:txBody>
          <a:bodyPr/>
          <a:lstStyle>
            <a:lvl1pPr marL="0" indent="0">
              <a:buNone/>
              <a:defRPr/>
            </a:lvl1pPr>
          </a:lstStyle>
          <a:p>
            <a:pPr lvl="0"/>
            <a:r>
              <a:rPr lang="en-US" dirty="0"/>
              <a:t> </a:t>
            </a:r>
          </a:p>
        </p:txBody>
      </p:sp>
      <p:sp>
        <p:nvSpPr>
          <p:cNvPr id="38" name="Picture Placeholder 15">
            <a:extLst>
              <a:ext uri="{FF2B5EF4-FFF2-40B4-BE49-F238E27FC236}">
                <a16:creationId xmlns:a16="http://schemas.microsoft.com/office/drawing/2014/main" id="{EA444C43-D1B8-4755-853A-526EEC413CFB}"/>
              </a:ext>
            </a:extLst>
          </p:cNvPr>
          <p:cNvSpPr>
            <a:spLocks noGrp="1"/>
          </p:cNvSpPr>
          <p:nvPr>
            <p:ph type="pic" sz="quarter" idx="36" hasCustomPrompt="1"/>
          </p:nvPr>
        </p:nvSpPr>
        <p:spPr>
          <a:xfrm>
            <a:off x="4606039"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39" name="Text Placeholder 10">
            <a:extLst>
              <a:ext uri="{FF2B5EF4-FFF2-40B4-BE49-F238E27FC236}">
                <a16:creationId xmlns:a16="http://schemas.microsoft.com/office/drawing/2014/main" id="{807D8C76-8ABC-48F2-80B4-7EDB0A08F455}"/>
              </a:ext>
            </a:extLst>
          </p:cNvPr>
          <p:cNvSpPr>
            <a:spLocks noGrp="1"/>
          </p:cNvSpPr>
          <p:nvPr>
            <p:ph type="body" sz="quarter" idx="37" hasCustomPrompt="1"/>
          </p:nvPr>
        </p:nvSpPr>
        <p:spPr>
          <a:xfrm>
            <a:off x="6184326" y="2043303"/>
            <a:ext cx="1682496" cy="1517904"/>
          </a:xfrm>
        </p:spPr>
        <p:txBody>
          <a:bodyPr/>
          <a:lstStyle>
            <a:lvl1pPr marL="0" indent="0">
              <a:buNone/>
              <a:defRPr/>
            </a:lvl1pPr>
          </a:lstStyle>
          <a:p>
            <a:pPr lvl="0"/>
            <a:r>
              <a:rPr lang="en-US" dirty="0"/>
              <a:t> </a:t>
            </a:r>
          </a:p>
        </p:txBody>
      </p:sp>
      <p:sp>
        <p:nvSpPr>
          <p:cNvPr id="40" name="Picture Placeholder 15">
            <a:extLst>
              <a:ext uri="{FF2B5EF4-FFF2-40B4-BE49-F238E27FC236}">
                <a16:creationId xmlns:a16="http://schemas.microsoft.com/office/drawing/2014/main" id="{F8D5AD3D-C84F-4DF2-9FAC-9C14DAA636EE}"/>
              </a:ext>
            </a:extLst>
          </p:cNvPr>
          <p:cNvSpPr>
            <a:spLocks noGrp="1"/>
          </p:cNvSpPr>
          <p:nvPr>
            <p:ph type="pic" sz="quarter" idx="38" hasCustomPrompt="1"/>
          </p:nvPr>
        </p:nvSpPr>
        <p:spPr>
          <a:xfrm>
            <a:off x="6476934"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41" name="Text Placeholder 10">
            <a:extLst>
              <a:ext uri="{FF2B5EF4-FFF2-40B4-BE49-F238E27FC236}">
                <a16:creationId xmlns:a16="http://schemas.microsoft.com/office/drawing/2014/main" id="{D72444EE-CB87-4BE7-AEBD-AE79B5A551AF}"/>
              </a:ext>
            </a:extLst>
          </p:cNvPr>
          <p:cNvSpPr>
            <a:spLocks noGrp="1"/>
          </p:cNvSpPr>
          <p:nvPr>
            <p:ph type="body" sz="quarter" idx="39" hasCustomPrompt="1"/>
          </p:nvPr>
        </p:nvSpPr>
        <p:spPr>
          <a:xfrm>
            <a:off x="8055221" y="2043303"/>
            <a:ext cx="1682496" cy="1517904"/>
          </a:xfrm>
        </p:spPr>
        <p:txBody>
          <a:bodyPr/>
          <a:lstStyle>
            <a:lvl1pPr marL="0" indent="0">
              <a:buNone/>
              <a:defRPr/>
            </a:lvl1pPr>
          </a:lstStyle>
          <a:p>
            <a:pPr lvl="0"/>
            <a:r>
              <a:rPr lang="en-US" dirty="0"/>
              <a:t> </a:t>
            </a:r>
          </a:p>
        </p:txBody>
      </p:sp>
      <p:sp>
        <p:nvSpPr>
          <p:cNvPr id="42" name="Picture Placeholder 15">
            <a:extLst>
              <a:ext uri="{FF2B5EF4-FFF2-40B4-BE49-F238E27FC236}">
                <a16:creationId xmlns:a16="http://schemas.microsoft.com/office/drawing/2014/main" id="{174A4042-9F58-4F25-B1F2-B00635C9F0FA}"/>
              </a:ext>
            </a:extLst>
          </p:cNvPr>
          <p:cNvSpPr>
            <a:spLocks noGrp="1"/>
          </p:cNvSpPr>
          <p:nvPr>
            <p:ph type="pic" sz="quarter" idx="40" hasCustomPrompt="1"/>
          </p:nvPr>
        </p:nvSpPr>
        <p:spPr>
          <a:xfrm>
            <a:off x="8347829"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43" name="Text Placeholder 10">
            <a:extLst>
              <a:ext uri="{FF2B5EF4-FFF2-40B4-BE49-F238E27FC236}">
                <a16:creationId xmlns:a16="http://schemas.microsoft.com/office/drawing/2014/main" id="{F516A81F-A25C-4EEB-8B39-AEF53576B183}"/>
              </a:ext>
            </a:extLst>
          </p:cNvPr>
          <p:cNvSpPr>
            <a:spLocks noGrp="1"/>
          </p:cNvSpPr>
          <p:nvPr>
            <p:ph type="body" sz="quarter" idx="41" hasCustomPrompt="1"/>
          </p:nvPr>
        </p:nvSpPr>
        <p:spPr>
          <a:xfrm>
            <a:off x="9926117" y="2043303"/>
            <a:ext cx="1682496" cy="1517904"/>
          </a:xfrm>
        </p:spPr>
        <p:txBody>
          <a:bodyPr/>
          <a:lstStyle>
            <a:lvl1pPr marL="0" indent="0">
              <a:buNone/>
              <a:defRPr/>
            </a:lvl1pPr>
          </a:lstStyle>
          <a:p>
            <a:pPr lvl="0"/>
            <a:r>
              <a:rPr lang="en-US" dirty="0"/>
              <a:t> </a:t>
            </a:r>
          </a:p>
        </p:txBody>
      </p:sp>
      <p:sp>
        <p:nvSpPr>
          <p:cNvPr id="44" name="Picture Placeholder 15">
            <a:extLst>
              <a:ext uri="{FF2B5EF4-FFF2-40B4-BE49-F238E27FC236}">
                <a16:creationId xmlns:a16="http://schemas.microsoft.com/office/drawing/2014/main" id="{BBAF5BE9-535D-4006-BA78-57ED22430F83}"/>
              </a:ext>
            </a:extLst>
          </p:cNvPr>
          <p:cNvSpPr>
            <a:spLocks noGrp="1"/>
          </p:cNvSpPr>
          <p:nvPr>
            <p:ph type="pic" sz="quarter" idx="42" hasCustomPrompt="1"/>
          </p:nvPr>
        </p:nvSpPr>
        <p:spPr>
          <a:xfrm>
            <a:off x="10218725"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Tree>
    <p:extLst>
      <p:ext uri="{BB962C8B-B14F-4D97-AF65-F5344CB8AC3E}">
        <p14:creationId xmlns:p14="http://schemas.microsoft.com/office/powerpoint/2010/main" val="12562758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Row of 6 Image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805"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9" name="Text Placeholder 9">
            <a:extLst>
              <a:ext uri="{FF2B5EF4-FFF2-40B4-BE49-F238E27FC236}">
                <a16:creationId xmlns:a16="http://schemas.microsoft.com/office/drawing/2014/main" id="{5F3C667F-DC44-40DD-A863-922EDE54B33A}"/>
              </a:ext>
            </a:extLst>
          </p:cNvPr>
          <p:cNvSpPr>
            <a:spLocks noGrp="1"/>
          </p:cNvSpPr>
          <p:nvPr>
            <p:ph type="body" sz="quarter" idx="18" hasCustomPrompt="1"/>
          </p:nvPr>
        </p:nvSpPr>
        <p:spPr>
          <a:xfrm>
            <a:off x="2442608"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0" name="Text Placeholder 9">
            <a:extLst>
              <a:ext uri="{FF2B5EF4-FFF2-40B4-BE49-F238E27FC236}">
                <a16:creationId xmlns:a16="http://schemas.microsoft.com/office/drawing/2014/main" id="{595D40A1-0976-428F-A540-90B5BB180879}"/>
              </a:ext>
            </a:extLst>
          </p:cNvPr>
          <p:cNvSpPr>
            <a:spLocks noGrp="1"/>
          </p:cNvSpPr>
          <p:nvPr>
            <p:ph type="body" sz="quarter" idx="19" hasCustomPrompt="1"/>
          </p:nvPr>
        </p:nvSpPr>
        <p:spPr>
          <a:xfrm>
            <a:off x="2442608"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2" name="Text Placeholder 9">
            <a:extLst>
              <a:ext uri="{FF2B5EF4-FFF2-40B4-BE49-F238E27FC236}">
                <a16:creationId xmlns:a16="http://schemas.microsoft.com/office/drawing/2014/main" id="{E97C84F0-DAA8-4DF0-AAB8-5DA54038EE1B}"/>
              </a:ext>
            </a:extLst>
          </p:cNvPr>
          <p:cNvSpPr>
            <a:spLocks noGrp="1"/>
          </p:cNvSpPr>
          <p:nvPr>
            <p:ph type="body" sz="quarter" idx="21" hasCustomPrompt="1"/>
          </p:nvPr>
        </p:nvSpPr>
        <p:spPr>
          <a:xfrm>
            <a:off x="4313575"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3" name="Text Placeholder 9">
            <a:extLst>
              <a:ext uri="{FF2B5EF4-FFF2-40B4-BE49-F238E27FC236}">
                <a16:creationId xmlns:a16="http://schemas.microsoft.com/office/drawing/2014/main" id="{46E7466F-F483-4467-B72F-104331AA3DF5}"/>
              </a:ext>
            </a:extLst>
          </p:cNvPr>
          <p:cNvSpPr>
            <a:spLocks noGrp="1"/>
          </p:cNvSpPr>
          <p:nvPr>
            <p:ph type="body" sz="quarter" idx="22" hasCustomPrompt="1"/>
          </p:nvPr>
        </p:nvSpPr>
        <p:spPr>
          <a:xfrm>
            <a:off x="4313575"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5" name="Text Placeholder 9">
            <a:extLst>
              <a:ext uri="{FF2B5EF4-FFF2-40B4-BE49-F238E27FC236}">
                <a16:creationId xmlns:a16="http://schemas.microsoft.com/office/drawing/2014/main" id="{1144D253-82AD-44C2-A696-0B154316936F}"/>
              </a:ext>
            </a:extLst>
          </p:cNvPr>
          <p:cNvSpPr>
            <a:spLocks noGrp="1"/>
          </p:cNvSpPr>
          <p:nvPr>
            <p:ph type="body" sz="quarter" idx="24" hasCustomPrompt="1"/>
          </p:nvPr>
        </p:nvSpPr>
        <p:spPr>
          <a:xfrm>
            <a:off x="6184542"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6" name="Text Placeholder 9">
            <a:extLst>
              <a:ext uri="{FF2B5EF4-FFF2-40B4-BE49-F238E27FC236}">
                <a16:creationId xmlns:a16="http://schemas.microsoft.com/office/drawing/2014/main" id="{F44C0794-8113-42DE-9A99-3EE65A4B7DCD}"/>
              </a:ext>
            </a:extLst>
          </p:cNvPr>
          <p:cNvSpPr>
            <a:spLocks noGrp="1"/>
          </p:cNvSpPr>
          <p:nvPr>
            <p:ph type="body" sz="quarter" idx="25" hasCustomPrompt="1"/>
          </p:nvPr>
        </p:nvSpPr>
        <p:spPr>
          <a:xfrm>
            <a:off x="6184542"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8" name="Text Placeholder 9">
            <a:extLst>
              <a:ext uri="{FF2B5EF4-FFF2-40B4-BE49-F238E27FC236}">
                <a16:creationId xmlns:a16="http://schemas.microsoft.com/office/drawing/2014/main" id="{4DAF16FB-1BFB-4EFC-B2CA-BA21E905AEDD}"/>
              </a:ext>
            </a:extLst>
          </p:cNvPr>
          <p:cNvSpPr>
            <a:spLocks noGrp="1"/>
          </p:cNvSpPr>
          <p:nvPr>
            <p:ph type="body" sz="quarter" idx="27" hasCustomPrompt="1"/>
          </p:nvPr>
        </p:nvSpPr>
        <p:spPr>
          <a:xfrm>
            <a:off x="8055509"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9" name="Text Placeholder 9">
            <a:extLst>
              <a:ext uri="{FF2B5EF4-FFF2-40B4-BE49-F238E27FC236}">
                <a16:creationId xmlns:a16="http://schemas.microsoft.com/office/drawing/2014/main" id="{22D6760F-4FEE-4875-B5B1-72984CC7E8C6}"/>
              </a:ext>
            </a:extLst>
          </p:cNvPr>
          <p:cNvSpPr>
            <a:spLocks noGrp="1"/>
          </p:cNvSpPr>
          <p:nvPr>
            <p:ph type="body" sz="quarter" idx="28" hasCustomPrompt="1"/>
          </p:nvPr>
        </p:nvSpPr>
        <p:spPr>
          <a:xfrm>
            <a:off x="8055509"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31" name="Text Placeholder 9">
            <a:extLst>
              <a:ext uri="{FF2B5EF4-FFF2-40B4-BE49-F238E27FC236}">
                <a16:creationId xmlns:a16="http://schemas.microsoft.com/office/drawing/2014/main" id="{8F8033E0-1E2D-45C2-B68E-EEFB0202B1F6}"/>
              </a:ext>
            </a:extLst>
          </p:cNvPr>
          <p:cNvSpPr>
            <a:spLocks noGrp="1"/>
          </p:cNvSpPr>
          <p:nvPr>
            <p:ph type="body" sz="quarter" idx="30" hasCustomPrompt="1"/>
          </p:nvPr>
        </p:nvSpPr>
        <p:spPr>
          <a:xfrm>
            <a:off x="9926296"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32" name="Text Placeholder 9">
            <a:extLst>
              <a:ext uri="{FF2B5EF4-FFF2-40B4-BE49-F238E27FC236}">
                <a16:creationId xmlns:a16="http://schemas.microsoft.com/office/drawing/2014/main" id="{2C4EC89E-E6B5-4410-AC12-411B918ECAC9}"/>
              </a:ext>
            </a:extLst>
          </p:cNvPr>
          <p:cNvSpPr>
            <a:spLocks noGrp="1"/>
          </p:cNvSpPr>
          <p:nvPr>
            <p:ph type="body" sz="quarter" idx="31" hasCustomPrompt="1"/>
          </p:nvPr>
        </p:nvSpPr>
        <p:spPr>
          <a:xfrm>
            <a:off x="9926296"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33" name="Text Placeholder 10">
            <a:extLst>
              <a:ext uri="{FF2B5EF4-FFF2-40B4-BE49-F238E27FC236}">
                <a16:creationId xmlns:a16="http://schemas.microsoft.com/office/drawing/2014/main" id="{49FD93F0-B110-4F65-A152-206996A1F016}"/>
              </a:ext>
            </a:extLst>
          </p:cNvPr>
          <p:cNvSpPr>
            <a:spLocks noGrp="1"/>
          </p:cNvSpPr>
          <p:nvPr>
            <p:ph type="body" sz="quarter" idx="32" hasCustomPrompt="1"/>
          </p:nvPr>
        </p:nvSpPr>
        <p:spPr>
          <a:xfrm>
            <a:off x="571641" y="2043303"/>
            <a:ext cx="1682496" cy="1517904"/>
          </a:xfrm>
          <a:solidFill>
            <a:schemeClr val="accent1"/>
          </a:solidFill>
        </p:spPr>
        <p:txBody>
          <a:bodyPr/>
          <a:lstStyle>
            <a:lvl1pPr marL="0" indent="0">
              <a:buNone/>
              <a:defRPr/>
            </a:lvl1pPr>
          </a:lstStyle>
          <a:p>
            <a:pPr lvl="0"/>
            <a:r>
              <a:rPr lang="en-US" dirty="0"/>
              <a:t> </a:t>
            </a:r>
          </a:p>
        </p:txBody>
      </p:sp>
      <p:sp>
        <p:nvSpPr>
          <p:cNvPr id="34" name="Picture Placeholder 15">
            <a:extLst>
              <a:ext uri="{FF2B5EF4-FFF2-40B4-BE49-F238E27FC236}">
                <a16:creationId xmlns:a16="http://schemas.microsoft.com/office/drawing/2014/main" id="{7D35E695-B251-4999-BECC-8037D30C18C1}"/>
              </a:ext>
            </a:extLst>
          </p:cNvPr>
          <p:cNvSpPr>
            <a:spLocks noGrp="1"/>
          </p:cNvSpPr>
          <p:nvPr>
            <p:ph type="pic" sz="quarter" idx="12" hasCustomPrompt="1"/>
          </p:nvPr>
        </p:nvSpPr>
        <p:spPr>
          <a:xfrm>
            <a:off x="864249"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35" name="Text Placeholder 10">
            <a:extLst>
              <a:ext uri="{FF2B5EF4-FFF2-40B4-BE49-F238E27FC236}">
                <a16:creationId xmlns:a16="http://schemas.microsoft.com/office/drawing/2014/main" id="{BEF02564-5D82-4B6F-B882-6E57FF1DF8ED}"/>
              </a:ext>
            </a:extLst>
          </p:cNvPr>
          <p:cNvSpPr>
            <a:spLocks noGrp="1"/>
          </p:cNvSpPr>
          <p:nvPr>
            <p:ph type="body" sz="quarter" idx="33" hasCustomPrompt="1"/>
          </p:nvPr>
        </p:nvSpPr>
        <p:spPr>
          <a:xfrm>
            <a:off x="2442536" y="2043303"/>
            <a:ext cx="1682496" cy="1517904"/>
          </a:xfrm>
          <a:solidFill>
            <a:schemeClr val="accent4"/>
          </a:solidFill>
        </p:spPr>
        <p:txBody>
          <a:bodyPr/>
          <a:lstStyle>
            <a:lvl1pPr marL="0" indent="0">
              <a:buNone/>
              <a:defRPr/>
            </a:lvl1pPr>
          </a:lstStyle>
          <a:p>
            <a:pPr lvl="0"/>
            <a:r>
              <a:rPr lang="en-US" dirty="0"/>
              <a:t> </a:t>
            </a:r>
          </a:p>
        </p:txBody>
      </p:sp>
      <p:sp>
        <p:nvSpPr>
          <p:cNvPr id="36" name="Picture Placeholder 15">
            <a:extLst>
              <a:ext uri="{FF2B5EF4-FFF2-40B4-BE49-F238E27FC236}">
                <a16:creationId xmlns:a16="http://schemas.microsoft.com/office/drawing/2014/main" id="{EB805D6F-BE1D-4C95-B69A-75C49595DC4D}"/>
              </a:ext>
            </a:extLst>
          </p:cNvPr>
          <p:cNvSpPr>
            <a:spLocks noGrp="1"/>
          </p:cNvSpPr>
          <p:nvPr>
            <p:ph type="pic" sz="quarter" idx="34" hasCustomPrompt="1"/>
          </p:nvPr>
        </p:nvSpPr>
        <p:spPr>
          <a:xfrm>
            <a:off x="2735144"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37" name="Text Placeholder 10">
            <a:extLst>
              <a:ext uri="{FF2B5EF4-FFF2-40B4-BE49-F238E27FC236}">
                <a16:creationId xmlns:a16="http://schemas.microsoft.com/office/drawing/2014/main" id="{8F4CA7B1-7B72-405E-A5B8-2D6D5EBCA909}"/>
              </a:ext>
            </a:extLst>
          </p:cNvPr>
          <p:cNvSpPr>
            <a:spLocks noGrp="1"/>
          </p:cNvSpPr>
          <p:nvPr>
            <p:ph type="body" sz="quarter" idx="35" hasCustomPrompt="1"/>
          </p:nvPr>
        </p:nvSpPr>
        <p:spPr>
          <a:xfrm>
            <a:off x="4313431" y="2043303"/>
            <a:ext cx="1682496" cy="1517904"/>
          </a:xfrm>
          <a:solidFill>
            <a:schemeClr val="accent1"/>
          </a:solidFill>
        </p:spPr>
        <p:txBody>
          <a:bodyPr/>
          <a:lstStyle>
            <a:lvl1pPr marL="0" indent="0">
              <a:buNone/>
              <a:defRPr/>
            </a:lvl1pPr>
          </a:lstStyle>
          <a:p>
            <a:pPr lvl="0"/>
            <a:r>
              <a:rPr lang="en-US" dirty="0"/>
              <a:t> </a:t>
            </a:r>
          </a:p>
        </p:txBody>
      </p:sp>
      <p:sp>
        <p:nvSpPr>
          <p:cNvPr id="38" name="Picture Placeholder 15">
            <a:extLst>
              <a:ext uri="{FF2B5EF4-FFF2-40B4-BE49-F238E27FC236}">
                <a16:creationId xmlns:a16="http://schemas.microsoft.com/office/drawing/2014/main" id="{EA444C43-D1B8-4755-853A-526EEC413CFB}"/>
              </a:ext>
            </a:extLst>
          </p:cNvPr>
          <p:cNvSpPr>
            <a:spLocks noGrp="1"/>
          </p:cNvSpPr>
          <p:nvPr>
            <p:ph type="pic" sz="quarter" idx="36" hasCustomPrompt="1"/>
          </p:nvPr>
        </p:nvSpPr>
        <p:spPr>
          <a:xfrm>
            <a:off x="4606039"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39" name="Text Placeholder 10">
            <a:extLst>
              <a:ext uri="{FF2B5EF4-FFF2-40B4-BE49-F238E27FC236}">
                <a16:creationId xmlns:a16="http://schemas.microsoft.com/office/drawing/2014/main" id="{807D8C76-8ABC-48F2-80B4-7EDB0A08F455}"/>
              </a:ext>
            </a:extLst>
          </p:cNvPr>
          <p:cNvSpPr>
            <a:spLocks noGrp="1"/>
          </p:cNvSpPr>
          <p:nvPr>
            <p:ph type="body" sz="quarter" idx="37" hasCustomPrompt="1"/>
          </p:nvPr>
        </p:nvSpPr>
        <p:spPr>
          <a:xfrm>
            <a:off x="6184326" y="2043303"/>
            <a:ext cx="1682496" cy="1517904"/>
          </a:xfrm>
          <a:solidFill>
            <a:schemeClr val="accent4"/>
          </a:solidFill>
        </p:spPr>
        <p:txBody>
          <a:bodyPr/>
          <a:lstStyle>
            <a:lvl1pPr marL="0" indent="0">
              <a:buNone/>
              <a:defRPr/>
            </a:lvl1pPr>
          </a:lstStyle>
          <a:p>
            <a:pPr lvl="0"/>
            <a:r>
              <a:rPr lang="en-US" dirty="0"/>
              <a:t> </a:t>
            </a:r>
          </a:p>
        </p:txBody>
      </p:sp>
      <p:sp>
        <p:nvSpPr>
          <p:cNvPr id="40" name="Picture Placeholder 15">
            <a:extLst>
              <a:ext uri="{FF2B5EF4-FFF2-40B4-BE49-F238E27FC236}">
                <a16:creationId xmlns:a16="http://schemas.microsoft.com/office/drawing/2014/main" id="{F8D5AD3D-C84F-4DF2-9FAC-9C14DAA636EE}"/>
              </a:ext>
            </a:extLst>
          </p:cNvPr>
          <p:cNvSpPr>
            <a:spLocks noGrp="1"/>
          </p:cNvSpPr>
          <p:nvPr>
            <p:ph type="pic" sz="quarter" idx="38" hasCustomPrompt="1"/>
          </p:nvPr>
        </p:nvSpPr>
        <p:spPr>
          <a:xfrm>
            <a:off x="6476934"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41" name="Text Placeholder 10">
            <a:extLst>
              <a:ext uri="{FF2B5EF4-FFF2-40B4-BE49-F238E27FC236}">
                <a16:creationId xmlns:a16="http://schemas.microsoft.com/office/drawing/2014/main" id="{D72444EE-CB87-4BE7-AEBD-AE79B5A551AF}"/>
              </a:ext>
            </a:extLst>
          </p:cNvPr>
          <p:cNvSpPr>
            <a:spLocks noGrp="1"/>
          </p:cNvSpPr>
          <p:nvPr>
            <p:ph type="body" sz="quarter" idx="39" hasCustomPrompt="1"/>
          </p:nvPr>
        </p:nvSpPr>
        <p:spPr>
          <a:xfrm>
            <a:off x="8055221" y="2043303"/>
            <a:ext cx="1682496" cy="1517904"/>
          </a:xfrm>
          <a:solidFill>
            <a:schemeClr val="accent1"/>
          </a:solidFill>
        </p:spPr>
        <p:txBody>
          <a:bodyPr/>
          <a:lstStyle>
            <a:lvl1pPr marL="0" indent="0">
              <a:buNone/>
              <a:defRPr/>
            </a:lvl1pPr>
          </a:lstStyle>
          <a:p>
            <a:pPr lvl="0"/>
            <a:r>
              <a:rPr lang="en-US" dirty="0"/>
              <a:t> </a:t>
            </a:r>
          </a:p>
        </p:txBody>
      </p:sp>
      <p:sp>
        <p:nvSpPr>
          <p:cNvPr id="42" name="Picture Placeholder 15">
            <a:extLst>
              <a:ext uri="{FF2B5EF4-FFF2-40B4-BE49-F238E27FC236}">
                <a16:creationId xmlns:a16="http://schemas.microsoft.com/office/drawing/2014/main" id="{174A4042-9F58-4F25-B1F2-B00635C9F0FA}"/>
              </a:ext>
            </a:extLst>
          </p:cNvPr>
          <p:cNvSpPr>
            <a:spLocks noGrp="1"/>
          </p:cNvSpPr>
          <p:nvPr>
            <p:ph type="pic" sz="quarter" idx="40" hasCustomPrompt="1"/>
          </p:nvPr>
        </p:nvSpPr>
        <p:spPr>
          <a:xfrm>
            <a:off x="8347829"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43" name="Text Placeholder 10">
            <a:extLst>
              <a:ext uri="{FF2B5EF4-FFF2-40B4-BE49-F238E27FC236}">
                <a16:creationId xmlns:a16="http://schemas.microsoft.com/office/drawing/2014/main" id="{F516A81F-A25C-4EEB-8B39-AEF53576B183}"/>
              </a:ext>
            </a:extLst>
          </p:cNvPr>
          <p:cNvSpPr>
            <a:spLocks noGrp="1"/>
          </p:cNvSpPr>
          <p:nvPr>
            <p:ph type="body" sz="quarter" idx="41" hasCustomPrompt="1"/>
          </p:nvPr>
        </p:nvSpPr>
        <p:spPr>
          <a:xfrm>
            <a:off x="9926117" y="2043303"/>
            <a:ext cx="1682496" cy="1517904"/>
          </a:xfrm>
          <a:solidFill>
            <a:schemeClr val="accent4"/>
          </a:solidFill>
        </p:spPr>
        <p:txBody>
          <a:bodyPr/>
          <a:lstStyle>
            <a:lvl1pPr marL="0" indent="0">
              <a:buNone/>
              <a:defRPr/>
            </a:lvl1pPr>
          </a:lstStyle>
          <a:p>
            <a:pPr lvl="0"/>
            <a:r>
              <a:rPr lang="en-US" dirty="0"/>
              <a:t> </a:t>
            </a:r>
          </a:p>
        </p:txBody>
      </p:sp>
      <p:sp>
        <p:nvSpPr>
          <p:cNvPr id="44" name="Picture Placeholder 15">
            <a:extLst>
              <a:ext uri="{FF2B5EF4-FFF2-40B4-BE49-F238E27FC236}">
                <a16:creationId xmlns:a16="http://schemas.microsoft.com/office/drawing/2014/main" id="{BBAF5BE9-535D-4006-BA78-57ED22430F83}"/>
              </a:ext>
            </a:extLst>
          </p:cNvPr>
          <p:cNvSpPr>
            <a:spLocks noGrp="1"/>
          </p:cNvSpPr>
          <p:nvPr>
            <p:ph type="pic" sz="quarter" idx="42" hasCustomPrompt="1"/>
          </p:nvPr>
        </p:nvSpPr>
        <p:spPr>
          <a:xfrm>
            <a:off x="10218725"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Tree>
    <p:extLst>
      <p:ext uri="{BB962C8B-B14F-4D97-AF65-F5344CB8AC3E}">
        <p14:creationId xmlns:p14="http://schemas.microsoft.com/office/powerpoint/2010/main" val="93998780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Row of 6 Image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805"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9" name="Text Placeholder 9">
            <a:extLst>
              <a:ext uri="{FF2B5EF4-FFF2-40B4-BE49-F238E27FC236}">
                <a16:creationId xmlns:a16="http://schemas.microsoft.com/office/drawing/2014/main" id="{5F3C667F-DC44-40DD-A863-922EDE54B33A}"/>
              </a:ext>
            </a:extLst>
          </p:cNvPr>
          <p:cNvSpPr>
            <a:spLocks noGrp="1"/>
          </p:cNvSpPr>
          <p:nvPr>
            <p:ph type="body" sz="quarter" idx="18" hasCustomPrompt="1"/>
          </p:nvPr>
        </p:nvSpPr>
        <p:spPr>
          <a:xfrm>
            <a:off x="2442608"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0" name="Text Placeholder 9">
            <a:extLst>
              <a:ext uri="{FF2B5EF4-FFF2-40B4-BE49-F238E27FC236}">
                <a16:creationId xmlns:a16="http://schemas.microsoft.com/office/drawing/2014/main" id="{595D40A1-0976-428F-A540-90B5BB180879}"/>
              </a:ext>
            </a:extLst>
          </p:cNvPr>
          <p:cNvSpPr>
            <a:spLocks noGrp="1"/>
          </p:cNvSpPr>
          <p:nvPr>
            <p:ph type="body" sz="quarter" idx="19" hasCustomPrompt="1"/>
          </p:nvPr>
        </p:nvSpPr>
        <p:spPr>
          <a:xfrm>
            <a:off x="2442608"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2" name="Text Placeholder 9">
            <a:extLst>
              <a:ext uri="{FF2B5EF4-FFF2-40B4-BE49-F238E27FC236}">
                <a16:creationId xmlns:a16="http://schemas.microsoft.com/office/drawing/2014/main" id="{E97C84F0-DAA8-4DF0-AAB8-5DA54038EE1B}"/>
              </a:ext>
            </a:extLst>
          </p:cNvPr>
          <p:cNvSpPr>
            <a:spLocks noGrp="1"/>
          </p:cNvSpPr>
          <p:nvPr>
            <p:ph type="body" sz="quarter" idx="21" hasCustomPrompt="1"/>
          </p:nvPr>
        </p:nvSpPr>
        <p:spPr>
          <a:xfrm>
            <a:off x="4313575"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3" name="Text Placeholder 9">
            <a:extLst>
              <a:ext uri="{FF2B5EF4-FFF2-40B4-BE49-F238E27FC236}">
                <a16:creationId xmlns:a16="http://schemas.microsoft.com/office/drawing/2014/main" id="{46E7466F-F483-4467-B72F-104331AA3DF5}"/>
              </a:ext>
            </a:extLst>
          </p:cNvPr>
          <p:cNvSpPr>
            <a:spLocks noGrp="1"/>
          </p:cNvSpPr>
          <p:nvPr>
            <p:ph type="body" sz="quarter" idx="22" hasCustomPrompt="1"/>
          </p:nvPr>
        </p:nvSpPr>
        <p:spPr>
          <a:xfrm>
            <a:off x="4313575"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5" name="Text Placeholder 9">
            <a:extLst>
              <a:ext uri="{FF2B5EF4-FFF2-40B4-BE49-F238E27FC236}">
                <a16:creationId xmlns:a16="http://schemas.microsoft.com/office/drawing/2014/main" id="{1144D253-82AD-44C2-A696-0B154316936F}"/>
              </a:ext>
            </a:extLst>
          </p:cNvPr>
          <p:cNvSpPr>
            <a:spLocks noGrp="1"/>
          </p:cNvSpPr>
          <p:nvPr>
            <p:ph type="body" sz="quarter" idx="24" hasCustomPrompt="1"/>
          </p:nvPr>
        </p:nvSpPr>
        <p:spPr>
          <a:xfrm>
            <a:off x="6184542"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6" name="Text Placeholder 9">
            <a:extLst>
              <a:ext uri="{FF2B5EF4-FFF2-40B4-BE49-F238E27FC236}">
                <a16:creationId xmlns:a16="http://schemas.microsoft.com/office/drawing/2014/main" id="{F44C0794-8113-42DE-9A99-3EE65A4B7DCD}"/>
              </a:ext>
            </a:extLst>
          </p:cNvPr>
          <p:cNvSpPr>
            <a:spLocks noGrp="1"/>
          </p:cNvSpPr>
          <p:nvPr>
            <p:ph type="body" sz="quarter" idx="25" hasCustomPrompt="1"/>
          </p:nvPr>
        </p:nvSpPr>
        <p:spPr>
          <a:xfrm>
            <a:off x="6184542"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8" name="Text Placeholder 9">
            <a:extLst>
              <a:ext uri="{FF2B5EF4-FFF2-40B4-BE49-F238E27FC236}">
                <a16:creationId xmlns:a16="http://schemas.microsoft.com/office/drawing/2014/main" id="{4DAF16FB-1BFB-4EFC-B2CA-BA21E905AEDD}"/>
              </a:ext>
            </a:extLst>
          </p:cNvPr>
          <p:cNvSpPr>
            <a:spLocks noGrp="1"/>
          </p:cNvSpPr>
          <p:nvPr>
            <p:ph type="body" sz="quarter" idx="27" hasCustomPrompt="1"/>
          </p:nvPr>
        </p:nvSpPr>
        <p:spPr>
          <a:xfrm>
            <a:off x="8055509"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9" name="Text Placeholder 9">
            <a:extLst>
              <a:ext uri="{FF2B5EF4-FFF2-40B4-BE49-F238E27FC236}">
                <a16:creationId xmlns:a16="http://schemas.microsoft.com/office/drawing/2014/main" id="{22D6760F-4FEE-4875-B5B1-72984CC7E8C6}"/>
              </a:ext>
            </a:extLst>
          </p:cNvPr>
          <p:cNvSpPr>
            <a:spLocks noGrp="1"/>
          </p:cNvSpPr>
          <p:nvPr>
            <p:ph type="body" sz="quarter" idx="28" hasCustomPrompt="1"/>
          </p:nvPr>
        </p:nvSpPr>
        <p:spPr>
          <a:xfrm>
            <a:off x="8055509"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31" name="Text Placeholder 9">
            <a:extLst>
              <a:ext uri="{FF2B5EF4-FFF2-40B4-BE49-F238E27FC236}">
                <a16:creationId xmlns:a16="http://schemas.microsoft.com/office/drawing/2014/main" id="{8F8033E0-1E2D-45C2-B68E-EEFB0202B1F6}"/>
              </a:ext>
            </a:extLst>
          </p:cNvPr>
          <p:cNvSpPr>
            <a:spLocks noGrp="1"/>
          </p:cNvSpPr>
          <p:nvPr>
            <p:ph type="body" sz="quarter" idx="30" hasCustomPrompt="1"/>
          </p:nvPr>
        </p:nvSpPr>
        <p:spPr>
          <a:xfrm>
            <a:off x="9926296"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32" name="Text Placeholder 9">
            <a:extLst>
              <a:ext uri="{FF2B5EF4-FFF2-40B4-BE49-F238E27FC236}">
                <a16:creationId xmlns:a16="http://schemas.microsoft.com/office/drawing/2014/main" id="{2C4EC89E-E6B5-4410-AC12-411B918ECAC9}"/>
              </a:ext>
            </a:extLst>
          </p:cNvPr>
          <p:cNvSpPr>
            <a:spLocks noGrp="1"/>
          </p:cNvSpPr>
          <p:nvPr>
            <p:ph type="body" sz="quarter" idx="31" hasCustomPrompt="1"/>
          </p:nvPr>
        </p:nvSpPr>
        <p:spPr>
          <a:xfrm>
            <a:off x="9926296"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33" name="Text Placeholder 10">
            <a:extLst>
              <a:ext uri="{FF2B5EF4-FFF2-40B4-BE49-F238E27FC236}">
                <a16:creationId xmlns:a16="http://schemas.microsoft.com/office/drawing/2014/main" id="{49FD93F0-B110-4F65-A152-206996A1F016}"/>
              </a:ext>
            </a:extLst>
          </p:cNvPr>
          <p:cNvSpPr>
            <a:spLocks noGrp="1"/>
          </p:cNvSpPr>
          <p:nvPr>
            <p:ph type="body" sz="quarter" idx="32" hasCustomPrompt="1"/>
          </p:nvPr>
        </p:nvSpPr>
        <p:spPr>
          <a:xfrm>
            <a:off x="571641" y="2043303"/>
            <a:ext cx="1682496" cy="1517904"/>
          </a:xfrm>
          <a:solidFill>
            <a:schemeClr val="accent2"/>
          </a:solidFill>
        </p:spPr>
        <p:txBody>
          <a:bodyPr/>
          <a:lstStyle>
            <a:lvl1pPr marL="0" indent="0">
              <a:buNone/>
              <a:defRPr/>
            </a:lvl1pPr>
          </a:lstStyle>
          <a:p>
            <a:pPr lvl="0"/>
            <a:r>
              <a:rPr lang="en-US" dirty="0"/>
              <a:t> </a:t>
            </a:r>
          </a:p>
        </p:txBody>
      </p:sp>
      <p:sp>
        <p:nvSpPr>
          <p:cNvPr id="34" name="Picture Placeholder 15">
            <a:extLst>
              <a:ext uri="{FF2B5EF4-FFF2-40B4-BE49-F238E27FC236}">
                <a16:creationId xmlns:a16="http://schemas.microsoft.com/office/drawing/2014/main" id="{7D35E695-B251-4999-BECC-8037D30C18C1}"/>
              </a:ext>
            </a:extLst>
          </p:cNvPr>
          <p:cNvSpPr>
            <a:spLocks noGrp="1"/>
          </p:cNvSpPr>
          <p:nvPr>
            <p:ph type="pic" sz="quarter" idx="12" hasCustomPrompt="1"/>
          </p:nvPr>
        </p:nvSpPr>
        <p:spPr>
          <a:xfrm>
            <a:off x="864249"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35" name="Text Placeholder 10">
            <a:extLst>
              <a:ext uri="{FF2B5EF4-FFF2-40B4-BE49-F238E27FC236}">
                <a16:creationId xmlns:a16="http://schemas.microsoft.com/office/drawing/2014/main" id="{BEF02564-5D82-4B6F-B882-6E57FF1DF8ED}"/>
              </a:ext>
            </a:extLst>
          </p:cNvPr>
          <p:cNvSpPr>
            <a:spLocks noGrp="1"/>
          </p:cNvSpPr>
          <p:nvPr>
            <p:ph type="body" sz="quarter" idx="33" hasCustomPrompt="1"/>
          </p:nvPr>
        </p:nvSpPr>
        <p:spPr>
          <a:xfrm>
            <a:off x="2442536" y="2043303"/>
            <a:ext cx="1682496" cy="1517904"/>
          </a:xfrm>
          <a:solidFill>
            <a:schemeClr val="accent5"/>
          </a:solidFill>
        </p:spPr>
        <p:txBody>
          <a:bodyPr/>
          <a:lstStyle>
            <a:lvl1pPr marL="0" indent="0">
              <a:buNone/>
              <a:defRPr/>
            </a:lvl1pPr>
          </a:lstStyle>
          <a:p>
            <a:pPr lvl="0"/>
            <a:r>
              <a:rPr lang="en-US" dirty="0"/>
              <a:t> </a:t>
            </a:r>
          </a:p>
        </p:txBody>
      </p:sp>
      <p:sp>
        <p:nvSpPr>
          <p:cNvPr id="36" name="Picture Placeholder 15">
            <a:extLst>
              <a:ext uri="{FF2B5EF4-FFF2-40B4-BE49-F238E27FC236}">
                <a16:creationId xmlns:a16="http://schemas.microsoft.com/office/drawing/2014/main" id="{EB805D6F-BE1D-4C95-B69A-75C49595DC4D}"/>
              </a:ext>
            </a:extLst>
          </p:cNvPr>
          <p:cNvSpPr>
            <a:spLocks noGrp="1"/>
          </p:cNvSpPr>
          <p:nvPr>
            <p:ph type="pic" sz="quarter" idx="34" hasCustomPrompt="1"/>
          </p:nvPr>
        </p:nvSpPr>
        <p:spPr>
          <a:xfrm>
            <a:off x="2735144"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37" name="Text Placeholder 10">
            <a:extLst>
              <a:ext uri="{FF2B5EF4-FFF2-40B4-BE49-F238E27FC236}">
                <a16:creationId xmlns:a16="http://schemas.microsoft.com/office/drawing/2014/main" id="{8F4CA7B1-7B72-405E-A5B8-2D6D5EBCA909}"/>
              </a:ext>
            </a:extLst>
          </p:cNvPr>
          <p:cNvSpPr>
            <a:spLocks noGrp="1"/>
          </p:cNvSpPr>
          <p:nvPr>
            <p:ph type="body" sz="quarter" idx="35" hasCustomPrompt="1"/>
          </p:nvPr>
        </p:nvSpPr>
        <p:spPr>
          <a:xfrm>
            <a:off x="4313431" y="2043303"/>
            <a:ext cx="1682496" cy="1517904"/>
          </a:xfrm>
          <a:solidFill>
            <a:schemeClr val="accent2"/>
          </a:solidFill>
        </p:spPr>
        <p:txBody>
          <a:bodyPr/>
          <a:lstStyle>
            <a:lvl1pPr marL="0" indent="0">
              <a:buNone/>
              <a:defRPr/>
            </a:lvl1pPr>
          </a:lstStyle>
          <a:p>
            <a:pPr lvl="0"/>
            <a:r>
              <a:rPr lang="en-US" dirty="0"/>
              <a:t> </a:t>
            </a:r>
          </a:p>
        </p:txBody>
      </p:sp>
      <p:sp>
        <p:nvSpPr>
          <p:cNvPr id="38" name="Picture Placeholder 15">
            <a:extLst>
              <a:ext uri="{FF2B5EF4-FFF2-40B4-BE49-F238E27FC236}">
                <a16:creationId xmlns:a16="http://schemas.microsoft.com/office/drawing/2014/main" id="{EA444C43-D1B8-4755-853A-526EEC413CFB}"/>
              </a:ext>
            </a:extLst>
          </p:cNvPr>
          <p:cNvSpPr>
            <a:spLocks noGrp="1"/>
          </p:cNvSpPr>
          <p:nvPr>
            <p:ph type="pic" sz="quarter" idx="36" hasCustomPrompt="1"/>
          </p:nvPr>
        </p:nvSpPr>
        <p:spPr>
          <a:xfrm>
            <a:off x="4606039"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39" name="Text Placeholder 10">
            <a:extLst>
              <a:ext uri="{FF2B5EF4-FFF2-40B4-BE49-F238E27FC236}">
                <a16:creationId xmlns:a16="http://schemas.microsoft.com/office/drawing/2014/main" id="{807D8C76-8ABC-48F2-80B4-7EDB0A08F455}"/>
              </a:ext>
            </a:extLst>
          </p:cNvPr>
          <p:cNvSpPr>
            <a:spLocks noGrp="1"/>
          </p:cNvSpPr>
          <p:nvPr>
            <p:ph type="body" sz="quarter" idx="37" hasCustomPrompt="1"/>
          </p:nvPr>
        </p:nvSpPr>
        <p:spPr>
          <a:xfrm>
            <a:off x="6184326" y="2043303"/>
            <a:ext cx="1682496" cy="1517904"/>
          </a:xfrm>
          <a:solidFill>
            <a:schemeClr val="accent5"/>
          </a:solidFill>
        </p:spPr>
        <p:txBody>
          <a:bodyPr/>
          <a:lstStyle>
            <a:lvl1pPr marL="0" indent="0">
              <a:buNone/>
              <a:defRPr/>
            </a:lvl1pPr>
          </a:lstStyle>
          <a:p>
            <a:pPr lvl="0"/>
            <a:r>
              <a:rPr lang="en-US" dirty="0"/>
              <a:t> </a:t>
            </a:r>
          </a:p>
        </p:txBody>
      </p:sp>
      <p:sp>
        <p:nvSpPr>
          <p:cNvPr id="40" name="Picture Placeholder 15">
            <a:extLst>
              <a:ext uri="{FF2B5EF4-FFF2-40B4-BE49-F238E27FC236}">
                <a16:creationId xmlns:a16="http://schemas.microsoft.com/office/drawing/2014/main" id="{F8D5AD3D-C84F-4DF2-9FAC-9C14DAA636EE}"/>
              </a:ext>
            </a:extLst>
          </p:cNvPr>
          <p:cNvSpPr>
            <a:spLocks noGrp="1"/>
          </p:cNvSpPr>
          <p:nvPr>
            <p:ph type="pic" sz="quarter" idx="38" hasCustomPrompt="1"/>
          </p:nvPr>
        </p:nvSpPr>
        <p:spPr>
          <a:xfrm>
            <a:off x="6476934"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41" name="Text Placeholder 10">
            <a:extLst>
              <a:ext uri="{FF2B5EF4-FFF2-40B4-BE49-F238E27FC236}">
                <a16:creationId xmlns:a16="http://schemas.microsoft.com/office/drawing/2014/main" id="{D72444EE-CB87-4BE7-AEBD-AE79B5A551AF}"/>
              </a:ext>
            </a:extLst>
          </p:cNvPr>
          <p:cNvSpPr>
            <a:spLocks noGrp="1"/>
          </p:cNvSpPr>
          <p:nvPr>
            <p:ph type="body" sz="quarter" idx="39" hasCustomPrompt="1"/>
          </p:nvPr>
        </p:nvSpPr>
        <p:spPr>
          <a:xfrm>
            <a:off x="8055221" y="2043303"/>
            <a:ext cx="1682496" cy="1517904"/>
          </a:xfrm>
          <a:solidFill>
            <a:schemeClr val="accent2"/>
          </a:solidFill>
        </p:spPr>
        <p:txBody>
          <a:bodyPr/>
          <a:lstStyle>
            <a:lvl1pPr marL="0" indent="0">
              <a:buNone/>
              <a:defRPr/>
            </a:lvl1pPr>
          </a:lstStyle>
          <a:p>
            <a:pPr lvl="0"/>
            <a:r>
              <a:rPr lang="en-US" dirty="0"/>
              <a:t> </a:t>
            </a:r>
          </a:p>
        </p:txBody>
      </p:sp>
      <p:sp>
        <p:nvSpPr>
          <p:cNvPr id="42" name="Picture Placeholder 15">
            <a:extLst>
              <a:ext uri="{FF2B5EF4-FFF2-40B4-BE49-F238E27FC236}">
                <a16:creationId xmlns:a16="http://schemas.microsoft.com/office/drawing/2014/main" id="{174A4042-9F58-4F25-B1F2-B00635C9F0FA}"/>
              </a:ext>
            </a:extLst>
          </p:cNvPr>
          <p:cNvSpPr>
            <a:spLocks noGrp="1"/>
          </p:cNvSpPr>
          <p:nvPr>
            <p:ph type="pic" sz="quarter" idx="40" hasCustomPrompt="1"/>
          </p:nvPr>
        </p:nvSpPr>
        <p:spPr>
          <a:xfrm>
            <a:off x="8347829"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43" name="Text Placeholder 10">
            <a:extLst>
              <a:ext uri="{FF2B5EF4-FFF2-40B4-BE49-F238E27FC236}">
                <a16:creationId xmlns:a16="http://schemas.microsoft.com/office/drawing/2014/main" id="{F516A81F-A25C-4EEB-8B39-AEF53576B183}"/>
              </a:ext>
            </a:extLst>
          </p:cNvPr>
          <p:cNvSpPr>
            <a:spLocks noGrp="1"/>
          </p:cNvSpPr>
          <p:nvPr>
            <p:ph type="body" sz="quarter" idx="41" hasCustomPrompt="1"/>
          </p:nvPr>
        </p:nvSpPr>
        <p:spPr>
          <a:xfrm>
            <a:off x="9926117" y="2043303"/>
            <a:ext cx="1682496" cy="1517904"/>
          </a:xfrm>
          <a:solidFill>
            <a:schemeClr val="accent5"/>
          </a:solidFill>
        </p:spPr>
        <p:txBody>
          <a:bodyPr/>
          <a:lstStyle>
            <a:lvl1pPr marL="0" indent="0">
              <a:buNone/>
              <a:defRPr/>
            </a:lvl1pPr>
          </a:lstStyle>
          <a:p>
            <a:pPr lvl="0"/>
            <a:r>
              <a:rPr lang="en-US" dirty="0"/>
              <a:t> </a:t>
            </a:r>
          </a:p>
        </p:txBody>
      </p:sp>
      <p:sp>
        <p:nvSpPr>
          <p:cNvPr id="44" name="Picture Placeholder 15">
            <a:extLst>
              <a:ext uri="{FF2B5EF4-FFF2-40B4-BE49-F238E27FC236}">
                <a16:creationId xmlns:a16="http://schemas.microsoft.com/office/drawing/2014/main" id="{BBAF5BE9-535D-4006-BA78-57ED22430F83}"/>
              </a:ext>
            </a:extLst>
          </p:cNvPr>
          <p:cNvSpPr>
            <a:spLocks noGrp="1"/>
          </p:cNvSpPr>
          <p:nvPr>
            <p:ph type="pic" sz="quarter" idx="42" hasCustomPrompt="1"/>
          </p:nvPr>
        </p:nvSpPr>
        <p:spPr>
          <a:xfrm>
            <a:off x="10218725"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Tree>
    <p:extLst>
      <p:ext uri="{BB962C8B-B14F-4D97-AF65-F5344CB8AC3E}">
        <p14:creationId xmlns:p14="http://schemas.microsoft.com/office/powerpoint/2010/main" val="31666462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Row of 6 Images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805"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9" name="Text Placeholder 9">
            <a:extLst>
              <a:ext uri="{FF2B5EF4-FFF2-40B4-BE49-F238E27FC236}">
                <a16:creationId xmlns:a16="http://schemas.microsoft.com/office/drawing/2014/main" id="{5F3C667F-DC44-40DD-A863-922EDE54B33A}"/>
              </a:ext>
            </a:extLst>
          </p:cNvPr>
          <p:cNvSpPr>
            <a:spLocks noGrp="1"/>
          </p:cNvSpPr>
          <p:nvPr>
            <p:ph type="body" sz="quarter" idx="18" hasCustomPrompt="1"/>
          </p:nvPr>
        </p:nvSpPr>
        <p:spPr>
          <a:xfrm>
            <a:off x="2442608"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0" name="Text Placeholder 9">
            <a:extLst>
              <a:ext uri="{FF2B5EF4-FFF2-40B4-BE49-F238E27FC236}">
                <a16:creationId xmlns:a16="http://schemas.microsoft.com/office/drawing/2014/main" id="{595D40A1-0976-428F-A540-90B5BB180879}"/>
              </a:ext>
            </a:extLst>
          </p:cNvPr>
          <p:cNvSpPr>
            <a:spLocks noGrp="1"/>
          </p:cNvSpPr>
          <p:nvPr>
            <p:ph type="body" sz="quarter" idx="19" hasCustomPrompt="1"/>
          </p:nvPr>
        </p:nvSpPr>
        <p:spPr>
          <a:xfrm>
            <a:off x="2442608"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2" name="Text Placeholder 9">
            <a:extLst>
              <a:ext uri="{FF2B5EF4-FFF2-40B4-BE49-F238E27FC236}">
                <a16:creationId xmlns:a16="http://schemas.microsoft.com/office/drawing/2014/main" id="{E97C84F0-DAA8-4DF0-AAB8-5DA54038EE1B}"/>
              </a:ext>
            </a:extLst>
          </p:cNvPr>
          <p:cNvSpPr>
            <a:spLocks noGrp="1"/>
          </p:cNvSpPr>
          <p:nvPr>
            <p:ph type="body" sz="quarter" idx="21" hasCustomPrompt="1"/>
          </p:nvPr>
        </p:nvSpPr>
        <p:spPr>
          <a:xfrm>
            <a:off x="4313575"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3" name="Text Placeholder 9">
            <a:extLst>
              <a:ext uri="{FF2B5EF4-FFF2-40B4-BE49-F238E27FC236}">
                <a16:creationId xmlns:a16="http://schemas.microsoft.com/office/drawing/2014/main" id="{46E7466F-F483-4467-B72F-104331AA3DF5}"/>
              </a:ext>
            </a:extLst>
          </p:cNvPr>
          <p:cNvSpPr>
            <a:spLocks noGrp="1"/>
          </p:cNvSpPr>
          <p:nvPr>
            <p:ph type="body" sz="quarter" idx="22" hasCustomPrompt="1"/>
          </p:nvPr>
        </p:nvSpPr>
        <p:spPr>
          <a:xfrm>
            <a:off x="4313575"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5" name="Text Placeholder 9">
            <a:extLst>
              <a:ext uri="{FF2B5EF4-FFF2-40B4-BE49-F238E27FC236}">
                <a16:creationId xmlns:a16="http://schemas.microsoft.com/office/drawing/2014/main" id="{1144D253-82AD-44C2-A696-0B154316936F}"/>
              </a:ext>
            </a:extLst>
          </p:cNvPr>
          <p:cNvSpPr>
            <a:spLocks noGrp="1"/>
          </p:cNvSpPr>
          <p:nvPr>
            <p:ph type="body" sz="quarter" idx="24" hasCustomPrompt="1"/>
          </p:nvPr>
        </p:nvSpPr>
        <p:spPr>
          <a:xfrm>
            <a:off x="6184542"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6" name="Text Placeholder 9">
            <a:extLst>
              <a:ext uri="{FF2B5EF4-FFF2-40B4-BE49-F238E27FC236}">
                <a16:creationId xmlns:a16="http://schemas.microsoft.com/office/drawing/2014/main" id="{F44C0794-8113-42DE-9A99-3EE65A4B7DCD}"/>
              </a:ext>
            </a:extLst>
          </p:cNvPr>
          <p:cNvSpPr>
            <a:spLocks noGrp="1"/>
          </p:cNvSpPr>
          <p:nvPr>
            <p:ph type="body" sz="quarter" idx="25" hasCustomPrompt="1"/>
          </p:nvPr>
        </p:nvSpPr>
        <p:spPr>
          <a:xfrm>
            <a:off x="6184542"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8" name="Text Placeholder 9">
            <a:extLst>
              <a:ext uri="{FF2B5EF4-FFF2-40B4-BE49-F238E27FC236}">
                <a16:creationId xmlns:a16="http://schemas.microsoft.com/office/drawing/2014/main" id="{4DAF16FB-1BFB-4EFC-B2CA-BA21E905AEDD}"/>
              </a:ext>
            </a:extLst>
          </p:cNvPr>
          <p:cNvSpPr>
            <a:spLocks noGrp="1"/>
          </p:cNvSpPr>
          <p:nvPr>
            <p:ph type="body" sz="quarter" idx="27" hasCustomPrompt="1"/>
          </p:nvPr>
        </p:nvSpPr>
        <p:spPr>
          <a:xfrm>
            <a:off x="8055509"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9" name="Text Placeholder 9">
            <a:extLst>
              <a:ext uri="{FF2B5EF4-FFF2-40B4-BE49-F238E27FC236}">
                <a16:creationId xmlns:a16="http://schemas.microsoft.com/office/drawing/2014/main" id="{22D6760F-4FEE-4875-B5B1-72984CC7E8C6}"/>
              </a:ext>
            </a:extLst>
          </p:cNvPr>
          <p:cNvSpPr>
            <a:spLocks noGrp="1"/>
          </p:cNvSpPr>
          <p:nvPr>
            <p:ph type="body" sz="quarter" idx="28" hasCustomPrompt="1"/>
          </p:nvPr>
        </p:nvSpPr>
        <p:spPr>
          <a:xfrm>
            <a:off x="8055509"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31" name="Text Placeholder 9">
            <a:extLst>
              <a:ext uri="{FF2B5EF4-FFF2-40B4-BE49-F238E27FC236}">
                <a16:creationId xmlns:a16="http://schemas.microsoft.com/office/drawing/2014/main" id="{8F8033E0-1E2D-45C2-B68E-EEFB0202B1F6}"/>
              </a:ext>
            </a:extLst>
          </p:cNvPr>
          <p:cNvSpPr>
            <a:spLocks noGrp="1"/>
          </p:cNvSpPr>
          <p:nvPr>
            <p:ph type="body" sz="quarter" idx="30" hasCustomPrompt="1"/>
          </p:nvPr>
        </p:nvSpPr>
        <p:spPr>
          <a:xfrm>
            <a:off x="9926296"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32" name="Text Placeholder 9">
            <a:extLst>
              <a:ext uri="{FF2B5EF4-FFF2-40B4-BE49-F238E27FC236}">
                <a16:creationId xmlns:a16="http://schemas.microsoft.com/office/drawing/2014/main" id="{2C4EC89E-E6B5-4410-AC12-411B918ECAC9}"/>
              </a:ext>
            </a:extLst>
          </p:cNvPr>
          <p:cNvSpPr>
            <a:spLocks noGrp="1"/>
          </p:cNvSpPr>
          <p:nvPr>
            <p:ph type="body" sz="quarter" idx="31" hasCustomPrompt="1"/>
          </p:nvPr>
        </p:nvSpPr>
        <p:spPr>
          <a:xfrm>
            <a:off x="9926296"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33" name="Text Placeholder 10">
            <a:extLst>
              <a:ext uri="{FF2B5EF4-FFF2-40B4-BE49-F238E27FC236}">
                <a16:creationId xmlns:a16="http://schemas.microsoft.com/office/drawing/2014/main" id="{49FD93F0-B110-4F65-A152-206996A1F016}"/>
              </a:ext>
            </a:extLst>
          </p:cNvPr>
          <p:cNvSpPr>
            <a:spLocks noGrp="1"/>
          </p:cNvSpPr>
          <p:nvPr>
            <p:ph type="body" sz="quarter" idx="32" hasCustomPrompt="1"/>
          </p:nvPr>
        </p:nvSpPr>
        <p:spPr>
          <a:xfrm>
            <a:off x="571641" y="2043303"/>
            <a:ext cx="1682496" cy="1517904"/>
          </a:xfrm>
          <a:solidFill>
            <a:srgbClr val="244F8B"/>
          </a:solidFill>
        </p:spPr>
        <p:txBody>
          <a:bodyPr/>
          <a:lstStyle>
            <a:lvl1pPr marL="0" indent="0">
              <a:buNone/>
              <a:defRPr/>
            </a:lvl1pPr>
          </a:lstStyle>
          <a:p>
            <a:pPr lvl="0"/>
            <a:r>
              <a:rPr lang="en-US" dirty="0"/>
              <a:t> </a:t>
            </a:r>
          </a:p>
        </p:txBody>
      </p:sp>
      <p:sp>
        <p:nvSpPr>
          <p:cNvPr id="34" name="Picture Placeholder 15">
            <a:extLst>
              <a:ext uri="{FF2B5EF4-FFF2-40B4-BE49-F238E27FC236}">
                <a16:creationId xmlns:a16="http://schemas.microsoft.com/office/drawing/2014/main" id="{7D35E695-B251-4999-BECC-8037D30C18C1}"/>
              </a:ext>
            </a:extLst>
          </p:cNvPr>
          <p:cNvSpPr>
            <a:spLocks noGrp="1"/>
          </p:cNvSpPr>
          <p:nvPr>
            <p:ph type="pic" sz="quarter" idx="12" hasCustomPrompt="1"/>
          </p:nvPr>
        </p:nvSpPr>
        <p:spPr>
          <a:xfrm>
            <a:off x="864249"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35" name="Text Placeholder 10">
            <a:extLst>
              <a:ext uri="{FF2B5EF4-FFF2-40B4-BE49-F238E27FC236}">
                <a16:creationId xmlns:a16="http://schemas.microsoft.com/office/drawing/2014/main" id="{BEF02564-5D82-4B6F-B882-6E57FF1DF8ED}"/>
              </a:ext>
            </a:extLst>
          </p:cNvPr>
          <p:cNvSpPr>
            <a:spLocks noGrp="1"/>
          </p:cNvSpPr>
          <p:nvPr>
            <p:ph type="body" sz="quarter" idx="33" hasCustomPrompt="1"/>
          </p:nvPr>
        </p:nvSpPr>
        <p:spPr>
          <a:xfrm>
            <a:off x="2442536" y="2043303"/>
            <a:ext cx="1682496" cy="1517904"/>
          </a:xfrm>
          <a:solidFill>
            <a:srgbClr val="41C4E7"/>
          </a:solidFill>
        </p:spPr>
        <p:txBody>
          <a:bodyPr/>
          <a:lstStyle>
            <a:lvl1pPr marL="0" indent="0">
              <a:buNone/>
              <a:defRPr/>
            </a:lvl1pPr>
          </a:lstStyle>
          <a:p>
            <a:pPr lvl="0"/>
            <a:r>
              <a:rPr lang="en-US" dirty="0"/>
              <a:t> </a:t>
            </a:r>
          </a:p>
        </p:txBody>
      </p:sp>
      <p:sp>
        <p:nvSpPr>
          <p:cNvPr id="36" name="Picture Placeholder 15">
            <a:extLst>
              <a:ext uri="{FF2B5EF4-FFF2-40B4-BE49-F238E27FC236}">
                <a16:creationId xmlns:a16="http://schemas.microsoft.com/office/drawing/2014/main" id="{EB805D6F-BE1D-4C95-B69A-75C49595DC4D}"/>
              </a:ext>
            </a:extLst>
          </p:cNvPr>
          <p:cNvSpPr>
            <a:spLocks noGrp="1"/>
          </p:cNvSpPr>
          <p:nvPr>
            <p:ph type="pic" sz="quarter" idx="34" hasCustomPrompt="1"/>
          </p:nvPr>
        </p:nvSpPr>
        <p:spPr>
          <a:xfrm>
            <a:off x="2735144"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37" name="Text Placeholder 10">
            <a:extLst>
              <a:ext uri="{FF2B5EF4-FFF2-40B4-BE49-F238E27FC236}">
                <a16:creationId xmlns:a16="http://schemas.microsoft.com/office/drawing/2014/main" id="{8F4CA7B1-7B72-405E-A5B8-2D6D5EBCA909}"/>
              </a:ext>
            </a:extLst>
          </p:cNvPr>
          <p:cNvSpPr>
            <a:spLocks noGrp="1"/>
          </p:cNvSpPr>
          <p:nvPr>
            <p:ph type="body" sz="quarter" idx="35" hasCustomPrompt="1"/>
          </p:nvPr>
        </p:nvSpPr>
        <p:spPr>
          <a:xfrm>
            <a:off x="4313431" y="2043303"/>
            <a:ext cx="1682496" cy="1517904"/>
          </a:xfrm>
          <a:solidFill>
            <a:srgbClr val="244F8B"/>
          </a:solidFill>
        </p:spPr>
        <p:txBody>
          <a:bodyPr/>
          <a:lstStyle>
            <a:lvl1pPr marL="0" indent="0">
              <a:buNone/>
              <a:defRPr/>
            </a:lvl1pPr>
          </a:lstStyle>
          <a:p>
            <a:pPr lvl="0"/>
            <a:r>
              <a:rPr lang="en-US" dirty="0"/>
              <a:t> </a:t>
            </a:r>
          </a:p>
        </p:txBody>
      </p:sp>
      <p:sp>
        <p:nvSpPr>
          <p:cNvPr id="38" name="Picture Placeholder 15">
            <a:extLst>
              <a:ext uri="{FF2B5EF4-FFF2-40B4-BE49-F238E27FC236}">
                <a16:creationId xmlns:a16="http://schemas.microsoft.com/office/drawing/2014/main" id="{EA444C43-D1B8-4755-853A-526EEC413CFB}"/>
              </a:ext>
            </a:extLst>
          </p:cNvPr>
          <p:cNvSpPr>
            <a:spLocks noGrp="1"/>
          </p:cNvSpPr>
          <p:nvPr>
            <p:ph type="pic" sz="quarter" idx="36" hasCustomPrompt="1"/>
          </p:nvPr>
        </p:nvSpPr>
        <p:spPr>
          <a:xfrm>
            <a:off x="4606039"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39" name="Text Placeholder 10">
            <a:extLst>
              <a:ext uri="{FF2B5EF4-FFF2-40B4-BE49-F238E27FC236}">
                <a16:creationId xmlns:a16="http://schemas.microsoft.com/office/drawing/2014/main" id="{807D8C76-8ABC-48F2-80B4-7EDB0A08F455}"/>
              </a:ext>
            </a:extLst>
          </p:cNvPr>
          <p:cNvSpPr>
            <a:spLocks noGrp="1"/>
          </p:cNvSpPr>
          <p:nvPr>
            <p:ph type="body" sz="quarter" idx="37" hasCustomPrompt="1"/>
          </p:nvPr>
        </p:nvSpPr>
        <p:spPr>
          <a:xfrm>
            <a:off x="6184326" y="2043303"/>
            <a:ext cx="1682496" cy="1517904"/>
          </a:xfrm>
          <a:solidFill>
            <a:srgbClr val="41C4E7"/>
          </a:solidFill>
        </p:spPr>
        <p:txBody>
          <a:bodyPr/>
          <a:lstStyle>
            <a:lvl1pPr marL="0" indent="0">
              <a:buNone/>
              <a:defRPr/>
            </a:lvl1pPr>
          </a:lstStyle>
          <a:p>
            <a:pPr lvl="0"/>
            <a:r>
              <a:rPr lang="en-US" dirty="0"/>
              <a:t> </a:t>
            </a:r>
          </a:p>
        </p:txBody>
      </p:sp>
      <p:sp>
        <p:nvSpPr>
          <p:cNvPr id="40" name="Picture Placeholder 15">
            <a:extLst>
              <a:ext uri="{FF2B5EF4-FFF2-40B4-BE49-F238E27FC236}">
                <a16:creationId xmlns:a16="http://schemas.microsoft.com/office/drawing/2014/main" id="{F8D5AD3D-C84F-4DF2-9FAC-9C14DAA636EE}"/>
              </a:ext>
            </a:extLst>
          </p:cNvPr>
          <p:cNvSpPr>
            <a:spLocks noGrp="1"/>
          </p:cNvSpPr>
          <p:nvPr>
            <p:ph type="pic" sz="quarter" idx="38" hasCustomPrompt="1"/>
          </p:nvPr>
        </p:nvSpPr>
        <p:spPr>
          <a:xfrm>
            <a:off x="6476934"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41" name="Text Placeholder 10">
            <a:extLst>
              <a:ext uri="{FF2B5EF4-FFF2-40B4-BE49-F238E27FC236}">
                <a16:creationId xmlns:a16="http://schemas.microsoft.com/office/drawing/2014/main" id="{D72444EE-CB87-4BE7-AEBD-AE79B5A551AF}"/>
              </a:ext>
            </a:extLst>
          </p:cNvPr>
          <p:cNvSpPr>
            <a:spLocks noGrp="1"/>
          </p:cNvSpPr>
          <p:nvPr>
            <p:ph type="body" sz="quarter" idx="39" hasCustomPrompt="1"/>
          </p:nvPr>
        </p:nvSpPr>
        <p:spPr>
          <a:xfrm>
            <a:off x="8055221" y="2043303"/>
            <a:ext cx="1682496" cy="1517904"/>
          </a:xfrm>
          <a:solidFill>
            <a:srgbClr val="244F8B"/>
          </a:solidFill>
        </p:spPr>
        <p:txBody>
          <a:bodyPr/>
          <a:lstStyle>
            <a:lvl1pPr marL="0" indent="0">
              <a:buNone/>
              <a:defRPr/>
            </a:lvl1pPr>
          </a:lstStyle>
          <a:p>
            <a:pPr lvl="0"/>
            <a:r>
              <a:rPr lang="en-US" dirty="0"/>
              <a:t> </a:t>
            </a:r>
          </a:p>
        </p:txBody>
      </p:sp>
      <p:sp>
        <p:nvSpPr>
          <p:cNvPr id="42" name="Picture Placeholder 15">
            <a:extLst>
              <a:ext uri="{FF2B5EF4-FFF2-40B4-BE49-F238E27FC236}">
                <a16:creationId xmlns:a16="http://schemas.microsoft.com/office/drawing/2014/main" id="{174A4042-9F58-4F25-B1F2-B00635C9F0FA}"/>
              </a:ext>
            </a:extLst>
          </p:cNvPr>
          <p:cNvSpPr>
            <a:spLocks noGrp="1"/>
          </p:cNvSpPr>
          <p:nvPr>
            <p:ph type="pic" sz="quarter" idx="40" hasCustomPrompt="1"/>
          </p:nvPr>
        </p:nvSpPr>
        <p:spPr>
          <a:xfrm>
            <a:off x="8347829"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43" name="Text Placeholder 10">
            <a:extLst>
              <a:ext uri="{FF2B5EF4-FFF2-40B4-BE49-F238E27FC236}">
                <a16:creationId xmlns:a16="http://schemas.microsoft.com/office/drawing/2014/main" id="{F516A81F-A25C-4EEB-8B39-AEF53576B183}"/>
              </a:ext>
            </a:extLst>
          </p:cNvPr>
          <p:cNvSpPr>
            <a:spLocks noGrp="1"/>
          </p:cNvSpPr>
          <p:nvPr>
            <p:ph type="body" sz="quarter" idx="41" hasCustomPrompt="1"/>
          </p:nvPr>
        </p:nvSpPr>
        <p:spPr>
          <a:xfrm>
            <a:off x="9926117" y="2043303"/>
            <a:ext cx="1682496" cy="1517904"/>
          </a:xfrm>
          <a:solidFill>
            <a:srgbClr val="41C4E7"/>
          </a:solidFill>
        </p:spPr>
        <p:txBody>
          <a:bodyPr/>
          <a:lstStyle>
            <a:lvl1pPr marL="0" indent="0">
              <a:buNone/>
              <a:defRPr/>
            </a:lvl1pPr>
          </a:lstStyle>
          <a:p>
            <a:pPr lvl="0"/>
            <a:r>
              <a:rPr lang="en-US" dirty="0"/>
              <a:t> </a:t>
            </a:r>
          </a:p>
        </p:txBody>
      </p:sp>
      <p:sp>
        <p:nvSpPr>
          <p:cNvPr id="44" name="Picture Placeholder 15">
            <a:extLst>
              <a:ext uri="{FF2B5EF4-FFF2-40B4-BE49-F238E27FC236}">
                <a16:creationId xmlns:a16="http://schemas.microsoft.com/office/drawing/2014/main" id="{BBAF5BE9-535D-4006-BA78-57ED22430F83}"/>
              </a:ext>
            </a:extLst>
          </p:cNvPr>
          <p:cNvSpPr>
            <a:spLocks noGrp="1"/>
          </p:cNvSpPr>
          <p:nvPr>
            <p:ph type="pic" sz="quarter" idx="42" hasCustomPrompt="1"/>
          </p:nvPr>
        </p:nvSpPr>
        <p:spPr>
          <a:xfrm>
            <a:off x="10218725"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Tree>
    <p:extLst>
      <p:ext uri="{BB962C8B-B14F-4D97-AF65-F5344CB8AC3E}">
        <p14:creationId xmlns:p14="http://schemas.microsoft.com/office/powerpoint/2010/main" val="700748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Row of 6 Images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71805"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10" name="Text Placeholder 9">
            <a:extLst>
              <a:ext uri="{FF2B5EF4-FFF2-40B4-BE49-F238E27FC236}">
                <a16:creationId xmlns:a16="http://schemas.microsoft.com/office/drawing/2014/main" id="{71C8065A-9BA7-499C-8A6B-9197CBE40C7D}"/>
              </a:ext>
            </a:extLst>
          </p:cNvPr>
          <p:cNvSpPr>
            <a:spLocks noGrp="1"/>
          </p:cNvSpPr>
          <p:nvPr>
            <p:ph type="body" sz="quarter" idx="15" hasCustomPrompt="1"/>
          </p:nvPr>
        </p:nvSpPr>
        <p:spPr>
          <a:xfrm>
            <a:off x="571641"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11" name="Text Placeholder 9">
            <a:extLst>
              <a:ext uri="{FF2B5EF4-FFF2-40B4-BE49-F238E27FC236}">
                <a16:creationId xmlns:a16="http://schemas.microsoft.com/office/drawing/2014/main" id="{08BD86BA-1E5F-41C0-9D71-7FE80C7632BC}"/>
              </a:ext>
            </a:extLst>
          </p:cNvPr>
          <p:cNvSpPr>
            <a:spLocks noGrp="1"/>
          </p:cNvSpPr>
          <p:nvPr>
            <p:ph type="body" sz="quarter" idx="16" hasCustomPrompt="1"/>
          </p:nvPr>
        </p:nvSpPr>
        <p:spPr>
          <a:xfrm>
            <a:off x="571641"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19" name="Text Placeholder 9">
            <a:extLst>
              <a:ext uri="{FF2B5EF4-FFF2-40B4-BE49-F238E27FC236}">
                <a16:creationId xmlns:a16="http://schemas.microsoft.com/office/drawing/2014/main" id="{5F3C667F-DC44-40DD-A863-922EDE54B33A}"/>
              </a:ext>
            </a:extLst>
          </p:cNvPr>
          <p:cNvSpPr>
            <a:spLocks noGrp="1"/>
          </p:cNvSpPr>
          <p:nvPr>
            <p:ph type="body" sz="quarter" idx="18" hasCustomPrompt="1"/>
          </p:nvPr>
        </p:nvSpPr>
        <p:spPr>
          <a:xfrm>
            <a:off x="2442608"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0" name="Text Placeholder 9">
            <a:extLst>
              <a:ext uri="{FF2B5EF4-FFF2-40B4-BE49-F238E27FC236}">
                <a16:creationId xmlns:a16="http://schemas.microsoft.com/office/drawing/2014/main" id="{595D40A1-0976-428F-A540-90B5BB180879}"/>
              </a:ext>
            </a:extLst>
          </p:cNvPr>
          <p:cNvSpPr>
            <a:spLocks noGrp="1"/>
          </p:cNvSpPr>
          <p:nvPr>
            <p:ph type="body" sz="quarter" idx="19" hasCustomPrompt="1"/>
          </p:nvPr>
        </p:nvSpPr>
        <p:spPr>
          <a:xfrm>
            <a:off x="2442608"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2" name="Text Placeholder 9">
            <a:extLst>
              <a:ext uri="{FF2B5EF4-FFF2-40B4-BE49-F238E27FC236}">
                <a16:creationId xmlns:a16="http://schemas.microsoft.com/office/drawing/2014/main" id="{E97C84F0-DAA8-4DF0-AAB8-5DA54038EE1B}"/>
              </a:ext>
            </a:extLst>
          </p:cNvPr>
          <p:cNvSpPr>
            <a:spLocks noGrp="1"/>
          </p:cNvSpPr>
          <p:nvPr>
            <p:ph type="body" sz="quarter" idx="21" hasCustomPrompt="1"/>
          </p:nvPr>
        </p:nvSpPr>
        <p:spPr>
          <a:xfrm>
            <a:off x="4313575"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3" name="Text Placeholder 9">
            <a:extLst>
              <a:ext uri="{FF2B5EF4-FFF2-40B4-BE49-F238E27FC236}">
                <a16:creationId xmlns:a16="http://schemas.microsoft.com/office/drawing/2014/main" id="{46E7466F-F483-4467-B72F-104331AA3DF5}"/>
              </a:ext>
            </a:extLst>
          </p:cNvPr>
          <p:cNvSpPr>
            <a:spLocks noGrp="1"/>
          </p:cNvSpPr>
          <p:nvPr>
            <p:ph type="body" sz="quarter" idx="22" hasCustomPrompt="1"/>
          </p:nvPr>
        </p:nvSpPr>
        <p:spPr>
          <a:xfrm>
            <a:off x="4313575"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5" name="Text Placeholder 9">
            <a:extLst>
              <a:ext uri="{FF2B5EF4-FFF2-40B4-BE49-F238E27FC236}">
                <a16:creationId xmlns:a16="http://schemas.microsoft.com/office/drawing/2014/main" id="{1144D253-82AD-44C2-A696-0B154316936F}"/>
              </a:ext>
            </a:extLst>
          </p:cNvPr>
          <p:cNvSpPr>
            <a:spLocks noGrp="1"/>
          </p:cNvSpPr>
          <p:nvPr>
            <p:ph type="body" sz="quarter" idx="24" hasCustomPrompt="1"/>
          </p:nvPr>
        </p:nvSpPr>
        <p:spPr>
          <a:xfrm>
            <a:off x="6184542"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6" name="Text Placeholder 9">
            <a:extLst>
              <a:ext uri="{FF2B5EF4-FFF2-40B4-BE49-F238E27FC236}">
                <a16:creationId xmlns:a16="http://schemas.microsoft.com/office/drawing/2014/main" id="{F44C0794-8113-42DE-9A99-3EE65A4B7DCD}"/>
              </a:ext>
            </a:extLst>
          </p:cNvPr>
          <p:cNvSpPr>
            <a:spLocks noGrp="1"/>
          </p:cNvSpPr>
          <p:nvPr>
            <p:ph type="body" sz="quarter" idx="25" hasCustomPrompt="1"/>
          </p:nvPr>
        </p:nvSpPr>
        <p:spPr>
          <a:xfrm>
            <a:off x="6184542"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28" name="Text Placeholder 9">
            <a:extLst>
              <a:ext uri="{FF2B5EF4-FFF2-40B4-BE49-F238E27FC236}">
                <a16:creationId xmlns:a16="http://schemas.microsoft.com/office/drawing/2014/main" id="{4DAF16FB-1BFB-4EFC-B2CA-BA21E905AEDD}"/>
              </a:ext>
            </a:extLst>
          </p:cNvPr>
          <p:cNvSpPr>
            <a:spLocks noGrp="1"/>
          </p:cNvSpPr>
          <p:nvPr>
            <p:ph type="body" sz="quarter" idx="27" hasCustomPrompt="1"/>
          </p:nvPr>
        </p:nvSpPr>
        <p:spPr>
          <a:xfrm>
            <a:off x="8055509"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29" name="Text Placeholder 9">
            <a:extLst>
              <a:ext uri="{FF2B5EF4-FFF2-40B4-BE49-F238E27FC236}">
                <a16:creationId xmlns:a16="http://schemas.microsoft.com/office/drawing/2014/main" id="{22D6760F-4FEE-4875-B5B1-72984CC7E8C6}"/>
              </a:ext>
            </a:extLst>
          </p:cNvPr>
          <p:cNvSpPr>
            <a:spLocks noGrp="1"/>
          </p:cNvSpPr>
          <p:nvPr>
            <p:ph type="body" sz="quarter" idx="28" hasCustomPrompt="1"/>
          </p:nvPr>
        </p:nvSpPr>
        <p:spPr>
          <a:xfrm>
            <a:off x="8055509"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31" name="Text Placeholder 9">
            <a:extLst>
              <a:ext uri="{FF2B5EF4-FFF2-40B4-BE49-F238E27FC236}">
                <a16:creationId xmlns:a16="http://schemas.microsoft.com/office/drawing/2014/main" id="{8F8033E0-1E2D-45C2-B68E-EEFB0202B1F6}"/>
              </a:ext>
            </a:extLst>
          </p:cNvPr>
          <p:cNvSpPr>
            <a:spLocks noGrp="1"/>
          </p:cNvSpPr>
          <p:nvPr>
            <p:ph type="body" sz="quarter" idx="30" hasCustomPrompt="1"/>
          </p:nvPr>
        </p:nvSpPr>
        <p:spPr>
          <a:xfrm>
            <a:off x="9926296" y="3766185"/>
            <a:ext cx="1682138" cy="182880"/>
          </a:xfrm>
        </p:spPr>
        <p:txBody>
          <a:bodyPr/>
          <a:lstStyle>
            <a:lvl1pPr marL="0" indent="0" algn="ctr">
              <a:spcAft>
                <a:spcPts val="0"/>
              </a:spcAft>
              <a:buNone/>
              <a:defRPr sz="1000" b="1">
                <a:solidFill>
                  <a:schemeClr val="accent1"/>
                </a:solidFill>
                <a:latin typeface="Georgia" panose="02040502050405020303" pitchFamily="18" charset="0"/>
              </a:defRPr>
            </a:lvl1pPr>
          </a:lstStyle>
          <a:p>
            <a:pPr lvl="0"/>
            <a:r>
              <a:rPr lang="en-US" dirty="0"/>
              <a:t>Edit title, Georgia Bold</a:t>
            </a:r>
          </a:p>
        </p:txBody>
      </p:sp>
      <p:sp>
        <p:nvSpPr>
          <p:cNvPr id="32" name="Text Placeholder 9">
            <a:extLst>
              <a:ext uri="{FF2B5EF4-FFF2-40B4-BE49-F238E27FC236}">
                <a16:creationId xmlns:a16="http://schemas.microsoft.com/office/drawing/2014/main" id="{2C4EC89E-E6B5-4410-AC12-411B918ECAC9}"/>
              </a:ext>
            </a:extLst>
          </p:cNvPr>
          <p:cNvSpPr>
            <a:spLocks noGrp="1"/>
          </p:cNvSpPr>
          <p:nvPr>
            <p:ph type="body" sz="quarter" idx="31" hasCustomPrompt="1"/>
          </p:nvPr>
        </p:nvSpPr>
        <p:spPr>
          <a:xfrm>
            <a:off x="9926296" y="3963496"/>
            <a:ext cx="1682138" cy="354711"/>
          </a:xfrm>
        </p:spPr>
        <p:txBody>
          <a:bodyPr/>
          <a:lstStyle>
            <a:lvl1pPr marL="0" indent="0" algn="ctr">
              <a:spcAft>
                <a:spcPts val="0"/>
              </a:spcAft>
              <a:buNone/>
              <a:defRPr sz="1000" b="0">
                <a:solidFill>
                  <a:schemeClr val="tx1"/>
                </a:solidFill>
                <a:latin typeface="+mn-lt"/>
              </a:defRPr>
            </a:lvl1pPr>
          </a:lstStyle>
          <a:p>
            <a:pPr lvl="0"/>
            <a:r>
              <a:rPr lang="en-US" dirty="0"/>
              <a:t>Edit info line 1, Calibri Regular</a:t>
            </a:r>
            <a:br>
              <a:rPr lang="en-US" dirty="0"/>
            </a:br>
            <a:r>
              <a:rPr lang="en-US" dirty="0"/>
              <a:t>Edit info line 2, Calibri Italic</a:t>
            </a:r>
          </a:p>
        </p:txBody>
      </p:sp>
      <p:sp>
        <p:nvSpPr>
          <p:cNvPr id="33" name="Text Placeholder 10">
            <a:extLst>
              <a:ext uri="{FF2B5EF4-FFF2-40B4-BE49-F238E27FC236}">
                <a16:creationId xmlns:a16="http://schemas.microsoft.com/office/drawing/2014/main" id="{49FD93F0-B110-4F65-A152-206996A1F016}"/>
              </a:ext>
            </a:extLst>
          </p:cNvPr>
          <p:cNvSpPr>
            <a:spLocks noGrp="1"/>
          </p:cNvSpPr>
          <p:nvPr>
            <p:ph type="body" sz="quarter" idx="32" hasCustomPrompt="1"/>
          </p:nvPr>
        </p:nvSpPr>
        <p:spPr>
          <a:xfrm>
            <a:off x="571641" y="2043303"/>
            <a:ext cx="1682496" cy="1517904"/>
          </a:xfrm>
          <a:solidFill>
            <a:srgbClr val="00747B"/>
          </a:solidFill>
        </p:spPr>
        <p:txBody>
          <a:bodyPr/>
          <a:lstStyle>
            <a:lvl1pPr marL="0" indent="0">
              <a:buNone/>
              <a:defRPr/>
            </a:lvl1pPr>
          </a:lstStyle>
          <a:p>
            <a:pPr lvl="0"/>
            <a:r>
              <a:rPr lang="en-US" dirty="0"/>
              <a:t> </a:t>
            </a:r>
          </a:p>
        </p:txBody>
      </p:sp>
      <p:sp>
        <p:nvSpPr>
          <p:cNvPr id="34" name="Picture Placeholder 15">
            <a:extLst>
              <a:ext uri="{FF2B5EF4-FFF2-40B4-BE49-F238E27FC236}">
                <a16:creationId xmlns:a16="http://schemas.microsoft.com/office/drawing/2014/main" id="{7D35E695-B251-4999-BECC-8037D30C18C1}"/>
              </a:ext>
            </a:extLst>
          </p:cNvPr>
          <p:cNvSpPr>
            <a:spLocks noGrp="1"/>
          </p:cNvSpPr>
          <p:nvPr>
            <p:ph type="pic" sz="quarter" idx="12" hasCustomPrompt="1"/>
          </p:nvPr>
        </p:nvSpPr>
        <p:spPr>
          <a:xfrm>
            <a:off x="864249"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35" name="Text Placeholder 10">
            <a:extLst>
              <a:ext uri="{FF2B5EF4-FFF2-40B4-BE49-F238E27FC236}">
                <a16:creationId xmlns:a16="http://schemas.microsoft.com/office/drawing/2014/main" id="{BEF02564-5D82-4B6F-B882-6E57FF1DF8ED}"/>
              </a:ext>
            </a:extLst>
          </p:cNvPr>
          <p:cNvSpPr>
            <a:spLocks noGrp="1"/>
          </p:cNvSpPr>
          <p:nvPr>
            <p:ph type="body" sz="quarter" idx="33" hasCustomPrompt="1"/>
          </p:nvPr>
        </p:nvSpPr>
        <p:spPr>
          <a:xfrm>
            <a:off x="2442536" y="2043303"/>
            <a:ext cx="1682496" cy="1517904"/>
          </a:xfrm>
          <a:solidFill>
            <a:srgbClr val="5DCAB9"/>
          </a:solidFill>
        </p:spPr>
        <p:txBody>
          <a:bodyPr/>
          <a:lstStyle>
            <a:lvl1pPr marL="0" indent="0">
              <a:buNone/>
              <a:defRPr/>
            </a:lvl1pPr>
          </a:lstStyle>
          <a:p>
            <a:pPr lvl="0"/>
            <a:r>
              <a:rPr lang="en-US" dirty="0"/>
              <a:t> </a:t>
            </a:r>
          </a:p>
        </p:txBody>
      </p:sp>
      <p:sp>
        <p:nvSpPr>
          <p:cNvPr id="36" name="Picture Placeholder 15">
            <a:extLst>
              <a:ext uri="{FF2B5EF4-FFF2-40B4-BE49-F238E27FC236}">
                <a16:creationId xmlns:a16="http://schemas.microsoft.com/office/drawing/2014/main" id="{EB805D6F-BE1D-4C95-B69A-75C49595DC4D}"/>
              </a:ext>
            </a:extLst>
          </p:cNvPr>
          <p:cNvSpPr>
            <a:spLocks noGrp="1"/>
          </p:cNvSpPr>
          <p:nvPr>
            <p:ph type="pic" sz="quarter" idx="34" hasCustomPrompt="1"/>
          </p:nvPr>
        </p:nvSpPr>
        <p:spPr>
          <a:xfrm>
            <a:off x="2735144"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37" name="Text Placeholder 10">
            <a:extLst>
              <a:ext uri="{FF2B5EF4-FFF2-40B4-BE49-F238E27FC236}">
                <a16:creationId xmlns:a16="http://schemas.microsoft.com/office/drawing/2014/main" id="{8F4CA7B1-7B72-405E-A5B8-2D6D5EBCA909}"/>
              </a:ext>
            </a:extLst>
          </p:cNvPr>
          <p:cNvSpPr>
            <a:spLocks noGrp="1"/>
          </p:cNvSpPr>
          <p:nvPr>
            <p:ph type="body" sz="quarter" idx="35" hasCustomPrompt="1"/>
          </p:nvPr>
        </p:nvSpPr>
        <p:spPr>
          <a:xfrm>
            <a:off x="4313431" y="2043303"/>
            <a:ext cx="1682496" cy="1517904"/>
          </a:xfrm>
          <a:solidFill>
            <a:srgbClr val="00747B"/>
          </a:solidFill>
        </p:spPr>
        <p:txBody>
          <a:bodyPr/>
          <a:lstStyle>
            <a:lvl1pPr marL="0" indent="0">
              <a:buNone/>
              <a:defRPr/>
            </a:lvl1pPr>
          </a:lstStyle>
          <a:p>
            <a:pPr lvl="0"/>
            <a:r>
              <a:rPr lang="en-US" dirty="0"/>
              <a:t> </a:t>
            </a:r>
          </a:p>
        </p:txBody>
      </p:sp>
      <p:sp>
        <p:nvSpPr>
          <p:cNvPr id="38" name="Picture Placeholder 15">
            <a:extLst>
              <a:ext uri="{FF2B5EF4-FFF2-40B4-BE49-F238E27FC236}">
                <a16:creationId xmlns:a16="http://schemas.microsoft.com/office/drawing/2014/main" id="{EA444C43-D1B8-4755-853A-526EEC413CFB}"/>
              </a:ext>
            </a:extLst>
          </p:cNvPr>
          <p:cNvSpPr>
            <a:spLocks noGrp="1"/>
          </p:cNvSpPr>
          <p:nvPr>
            <p:ph type="pic" sz="quarter" idx="36" hasCustomPrompt="1"/>
          </p:nvPr>
        </p:nvSpPr>
        <p:spPr>
          <a:xfrm>
            <a:off x="4606039"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39" name="Text Placeholder 10">
            <a:extLst>
              <a:ext uri="{FF2B5EF4-FFF2-40B4-BE49-F238E27FC236}">
                <a16:creationId xmlns:a16="http://schemas.microsoft.com/office/drawing/2014/main" id="{807D8C76-8ABC-48F2-80B4-7EDB0A08F455}"/>
              </a:ext>
            </a:extLst>
          </p:cNvPr>
          <p:cNvSpPr>
            <a:spLocks noGrp="1"/>
          </p:cNvSpPr>
          <p:nvPr>
            <p:ph type="body" sz="quarter" idx="37" hasCustomPrompt="1"/>
          </p:nvPr>
        </p:nvSpPr>
        <p:spPr>
          <a:xfrm>
            <a:off x="6184326" y="2043303"/>
            <a:ext cx="1682496" cy="1517904"/>
          </a:xfrm>
          <a:solidFill>
            <a:srgbClr val="5DCAB9"/>
          </a:solidFill>
        </p:spPr>
        <p:txBody>
          <a:bodyPr/>
          <a:lstStyle>
            <a:lvl1pPr marL="0" indent="0">
              <a:buNone/>
              <a:defRPr/>
            </a:lvl1pPr>
          </a:lstStyle>
          <a:p>
            <a:pPr lvl="0"/>
            <a:r>
              <a:rPr lang="en-US" dirty="0"/>
              <a:t> </a:t>
            </a:r>
          </a:p>
        </p:txBody>
      </p:sp>
      <p:sp>
        <p:nvSpPr>
          <p:cNvPr id="40" name="Picture Placeholder 15">
            <a:extLst>
              <a:ext uri="{FF2B5EF4-FFF2-40B4-BE49-F238E27FC236}">
                <a16:creationId xmlns:a16="http://schemas.microsoft.com/office/drawing/2014/main" id="{F8D5AD3D-C84F-4DF2-9FAC-9C14DAA636EE}"/>
              </a:ext>
            </a:extLst>
          </p:cNvPr>
          <p:cNvSpPr>
            <a:spLocks noGrp="1"/>
          </p:cNvSpPr>
          <p:nvPr>
            <p:ph type="pic" sz="quarter" idx="38" hasCustomPrompt="1"/>
          </p:nvPr>
        </p:nvSpPr>
        <p:spPr>
          <a:xfrm>
            <a:off x="6476934"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41" name="Text Placeholder 10">
            <a:extLst>
              <a:ext uri="{FF2B5EF4-FFF2-40B4-BE49-F238E27FC236}">
                <a16:creationId xmlns:a16="http://schemas.microsoft.com/office/drawing/2014/main" id="{D72444EE-CB87-4BE7-AEBD-AE79B5A551AF}"/>
              </a:ext>
            </a:extLst>
          </p:cNvPr>
          <p:cNvSpPr>
            <a:spLocks noGrp="1"/>
          </p:cNvSpPr>
          <p:nvPr>
            <p:ph type="body" sz="quarter" idx="39" hasCustomPrompt="1"/>
          </p:nvPr>
        </p:nvSpPr>
        <p:spPr>
          <a:xfrm>
            <a:off x="8055221" y="2043303"/>
            <a:ext cx="1682496" cy="1517904"/>
          </a:xfrm>
          <a:solidFill>
            <a:srgbClr val="00747B"/>
          </a:solidFill>
        </p:spPr>
        <p:txBody>
          <a:bodyPr/>
          <a:lstStyle>
            <a:lvl1pPr marL="0" indent="0">
              <a:buNone/>
              <a:defRPr/>
            </a:lvl1pPr>
          </a:lstStyle>
          <a:p>
            <a:pPr lvl="0"/>
            <a:r>
              <a:rPr lang="en-US" dirty="0"/>
              <a:t> </a:t>
            </a:r>
          </a:p>
        </p:txBody>
      </p:sp>
      <p:sp>
        <p:nvSpPr>
          <p:cNvPr id="42" name="Picture Placeholder 15">
            <a:extLst>
              <a:ext uri="{FF2B5EF4-FFF2-40B4-BE49-F238E27FC236}">
                <a16:creationId xmlns:a16="http://schemas.microsoft.com/office/drawing/2014/main" id="{174A4042-9F58-4F25-B1F2-B00635C9F0FA}"/>
              </a:ext>
            </a:extLst>
          </p:cNvPr>
          <p:cNvSpPr>
            <a:spLocks noGrp="1"/>
          </p:cNvSpPr>
          <p:nvPr>
            <p:ph type="pic" sz="quarter" idx="40" hasCustomPrompt="1"/>
          </p:nvPr>
        </p:nvSpPr>
        <p:spPr>
          <a:xfrm>
            <a:off x="8347829"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
        <p:nvSpPr>
          <p:cNvPr id="43" name="Text Placeholder 10">
            <a:extLst>
              <a:ext uri="{FF2B5EF4-FFF2-40B4-BE49-F238E27FC236}">
                <a16:creationId xmlns:a16="http://schemas.microsoft.com/office/drawing/2014/main" id="{F516A81F-A25C-4EEB-8B39-AEF53576B183}"/>
              </a:ext>
            </a:extLst>
          </p:cNvPr>
          <p:cNvSpPr>
            <a:spLocks noGrp="1"/>
          </p:cNvSpPr>
          <p:nvPr>
            <p:ph type="body" sz="quarter" idx="41" hasCustomPrompt="1"/>
          </p:nvPr>
        </p:nvSpPr>
        <p:spPr>
          <a:xfrm>
            <a:off x="9926117" y="2043303"/>
            <a:ext cx="1682496" cy="1517904"/>
          </a:xfrm>
          <a:solidFill>
            <a:srgbClr val="5DCAB9"/>
          </a:solidFill>
        </p:spPr>
        <p:txBody>
          <a:bodyPr/>
          <a:lstStyle>
            <a:lvl1pPr marL="0" indent="0">
              <a:buNone/>
              <a:defRPr/>
            </a:lvl1pPr>
          </a:lstStyle>
          <a:p>
            <a:pPr lvl="0"/>
            <a:r>
              <a:rPr lang="en-US" dirty="0"/>
              <a:t> </a:t>
            </a:r>
          </a:p>
        </p:txBody>
      </p:sp>
      <p:sp>
        <p:nvSpPr>
          <p:cNvPr id="44" name="Picture Placeholder 15">
            <a:extLst>
              <a:ext uri="{FF2B5EF4-FFF2-40B4-BE49-F238E27FC236}">
                <a16:creationId xmlns:a16="http://schemas.microsoft.com/office/drawing/2014/main" id="{BBAF5BE9-535D-4006-BA78-57ED22430F83}"/>
              </a:ext>
            </a:extLst>
          </p:cNvPr>
          <p:cNvSpPr>
            <a:spLocks noGrp="1"/>
          </p:cNvSpPr>
          <p:nvPr>
            <p:ph type="pic" sz="quarter" idx="42" hasCustomPrompt="1"/>
          </p:nvPr>
        </p:nvSpPr>
        <p:spPr>
          <a:xfrm>
            <a:off x="10218725" y="2253615"/>
            <a:ext cx="1097280" cy="1097280"/>
          </a:xfrm>
        </p:spPr>
        <p:txBody>
          <a:bodyPr lIns="0" tIns="0" rIns="0"/>
          <a:lstStyle>
            <a:lvl1pPr marL="0" indent="0" algn="ctr">
              <a:lnSpc>
                <a:spcPct val="100000"/>
              </a:lnSpc>
              <a:spcAft>
                <a:spcPts val="0"/>
              </a:spcAft>
              <a:buNone/>
              <a:defRPr sz="1300" b="1" kern="400" cap="all" baseline="0">
                <a:solidFill>
                  <a:srgbClr val="FF289F"/>
                </a:solidFill>
                <a:latin typeface="Calibri" panose="020F0502020204030204" pitchFamily="34" charset="0"/>
                <a:cs typeface="Calibri" panose="020F0502020204030204" pitchFamily="34" charset="0"/>
              </a:defRPr>
            </a:lvl1pPr>
          </a:lstStyle>
          <a:p>
            <a:r>
              <a:rPr lang="en-US" dirty="0"/>
              <a:t>Click icon to </a:t>
            </a:r>
            <a:br>
              <a:rPr lang="en-US" dirty="0"/>
            </a:br>
            <a:r>
              <a:rPr lang="en-US" dirty="0"/>
              <a:t>insert image</a:t>
            </a:r>
          </a:p>
        </p:txBody>
      </p:sp>
    </p:spTree>
    <p:extLst>
      <p:ext uri="{BB962C8B-B14F-4D97-AF65-F5344CB8AC3E}">
        <p14:creationId xmlns:p14="http://schemas.microsoft.com/office/powerpoint/2010/main" val="10860053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iography 1">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6187437" y="1531504"/>
            <a:ext cx="5433058" cy="4564496"/>
          </a:xfrm>
        </p:spPr>
        <p:txBody>
          <a:bodyPr numCol="1" spcCol="164592"/>
          <a:lstStyle>
            <a:lvl1pPr marL="0" indent="0">
              <a:spcAft>
                <a:spcPts val="1000"/>
              </a:spcAft>
              <a:buNone/>
              <a:defRPr sz="1500"/>
            </a:lvl1pPr>
            <a:lvl2pPr marL="182880" indent="0">
              <a:spcAft>
                <a:spcPts val="800"/>
              </a:spcAft>
              <a:buNone/>
              <a:defRPr/>
            </a:lvl2pPr>
            <a:lvl3pPr marL="512064" indent="0">
              <a:spcAft>
                <a:spcPts val="800"/>
              </a:spcAft>
              <a:buNone/>
              <a:defRPr/>
            </a:lvl3pPr>
            <a:lvl4pPr marL="685800" indent="0">
              <a:spcAft>
                <a:spcPts val="800"/>
              </a:spcAft>
              <a:buNone/>
              <a:defRPr/>
            </a:lvl4pPr>
            <a:lvl5pPr marL="859536" indent="0">
              <a:spcAft>
                <a:spcPts val="800"/>
              </a:spcAft>
              <a:buNone/>
              <a:defRPr/>
            </a:lvl5pPr>
          </a:lstStyle>
          <a:p>
            <a:pPr lvl="0"/>
            <a:r>
              <a:rPr lang="en-US" dirty="0"/>
              <a:t>Enter biography text here. Text will automatically flow to the second column. </a:t>
            </a:r>
            <a:r>
              <a:rPr lang="en-US" dirty="0" err="1"/>
              <a:t>Fugia</a:t>
            </a:r>
            <a:r>
              <a:rPr lang="en-US" dirty="0"/>
              <a:t> </a:t>
            </a:r>
            <a:r>
              <a:rPr lang="en-US" dirty="0" err="1"/>
              <a:t>nes</a:t>
            </a:r>
            <a:r>
              <a:rPr lang="en-US" dirty="0"/>
              <a:t> </a:t>
            </a:r>
            <a:r>
              <a:rPr lang="en-US" dirty="0" err="1"/>
              <a:t>ilit</a:t>
            </a:r>
            <a:r>
              <a:rPr lang="en-US" dirty="0"/>
              <a:t>, </a:t>
            </a:r>
            <a:r>
              <a:rPr lang="en-US" dirty="0" err="1"/>
              <a:t>ut</a:t>
            </a:r>
            <a:r>
              <a:rPr lang="en-US" dirty="0"/>
              <a:t> </a:t>
            </a:r>
            <a:r>
              <a:rPr lang="en-US" dirty="0" err="1"/>
              <a:t>officil</a:t>
            </a:r>
            <a:r>
              <a:rPr lang="en-US" dirty="0"/>
              <a:t> </a:t>
            </a:r>
            <a:r>
              <a:rPr lang="en-US" dirty="0" err="1"/>
              <a:t>iquias</a:t>
            </a:r>
            <a:r>
              <a:rPr lang="en-US" dirty="0"/>
              <a:t> </a:t>
            </a:r>
            <a:r>
              <a:rPr lang="en-US" dirty="0" err="1"/>
              <a:t>assit</a:t>
            </a:r>
            <a:r>
              <a:rPr lang="en-US" dirty="0"/>
              <a:t>, </a:t>
            </a:r>
            <a:r>
              <a:rPr lang="en-US" dirty="0" err="1"/>
              <a:t>offictur</a:t>
            </a:r>
            <a:r>
              <a:rPr lang="en-US" dirty="0"/>
              <a:t>? </a:t>
            </a:r>
            <a:r>
              <a:rPr lang="en-US" dirty="0" err="1"/>
              <a:t>Quiasit</a:t>
            </a:r>
            <a:r>
              <a:rPr lang="en-US" dirty="0"/>
              <a:t>, </a:t>
            </a:r>
            <a:r>
              <a:rPr lang="en-US" dirty="0" err="1"/>
              <a:t>ommodi</a:t>
            </a:r>
            <a:r>
              <a:rPr lang="en-US" dirty="0"/>
              <a:t> </a:t>
            </a:r>
            <a:r>
              <a:rPr lang="en-US" dirty="0" err="1"/>
              <a:t>tem</a:t>
            </a:r>
            <a:r>
              <a:rPr lang="en-US" dirty="0"/>
              <a:t>. </a:t>
            </a:r>
            <a:r>
              <a:rPr lang="en-US" dirty="0" err="1"/>
              <a:t>Apid</a:t>
            </a:r>
            <a:r>
              <a:rPr lang="en-US" dirty="0"/>
              <a:t> </a:t>
            </a:r>
            <a:r>
              <a:rPr lang="en-US" dirty="0" err="1"/>
              <a:t>ullaccum</a:t>
            </a:r>
            <a:r>
              <a:rPr lang="en-US" dirty="0"/>
              <a:t>, </a:t>
            </a:r>
            <a:r>
              <a:rPr lang="en-US" dirty="0" err="1"/>
              <a:t>occumquo</a:t>
            </a:r>
            <a:r>
              <a:rPr lang="en-US" dirty="0"/>
              <a:t> dem qui </a:t>
            </a:r>
            <a:r>
              <a:rPr lang="en-US" dirty="0" err="1"/>
              <a:t>ditem</a:t>
            </a:r>
            <a:r>
              <a:rPr lang="en-US" dirty="0"/>
              <a:t> </a:t>
            </a:r>
            <a:r>
              <a:rPr lang="en-US" dirty="0" err="1"/>
              <a:t>sima</a:t>
            </a:r>
            <a:r>
              <a:rPr lang="en-US" dirty="0"/>
              <a:t> </a:t>
            </a:r>
            <a:r>
              <a:rPr lang="en-US" dirty="0" err="1"/>
              <a:t>nullamenis</a:t>
            </a:r>
            <a:r>
              <a:rPr lang="en-US" dirty="0"/>
              <a:t> ra nihil </a:t>
            </a:r>
            <a:r>
              <a:rPr lang="en-US" dirty="0" err="1"/>
              <a:t>magnitatem</a:t>
            </a:r>
            <a:r>
              <a:rPr lang="en-US" dirty="0"/>
              <a:t>. </a:t>
            </a:r>
            <a:r>
              <a:rPr lang="en-US" dirty="0" err="1"/>
              <a:t>Itate</a:t>
            </a:r>
            <a:r>
              <a:rPr lang="en-US" dirty="0"/>
              <a:t> </a:t>
            </a:r>
            <a:r>
              <a:rPr lang="en-US" dirty="0" err="1"/>
              <a:t>nihillutet</a:t>
            </a:r>
            <a:r>
              <a:rPr lang="en-US" dirty="0"/>
              <a:t> </a:t>
            </a:r>
            <a:r>
              <a:rPr lang="en-US" dirty="0" err="1"/>
              <a:t>audandi</a:t>
            </a:r>
            <a:r>
              <a:rPr lang="en-US" dirty="0"/>
              <a:t> </a:t>
            </a:r>
            <a:r>
              <a:rPr lang="en-US" dirty="0" err="1"/>
              <a:t>cullaut</a:t>
            </a:r>
            <a:r>
              <a:rPr lang="en-US" dirty="0"/>
              <a:t> fugit qui </a:t>
            </a:r>
            <a:r>
              <a:rPr lang="en-US" dirty="0" err="1"/>
              <a:t>nis</a:t>
            </a:r>
            <a:r>
              <a:rPr lang="en-US" dirty="0"/>
              <a:t> </a:t>
            </a:r>
            <a:r>
              <a:rPr lang="en-US" dirty="0" err="1"/>
              <a:t>il</a:t>
            </a:r>
            <a:r>
              <a:rPr lang="en-US" dirty="0"/>
              <a:t> </a:t>
            </a:r>
            <a:r>
              <a:rPr lang="en-US" dirty="0" err="1"/>
              <a:t>maionsedit</a:t>
            </a:r>
            <a:r>
              <a:rPr lang="en-US" dirty="0"/>
              <a:t> re </a:t>
            </a:r>
            <a:r>
              <a:rPr lang="en-US" dirty="0" err="1"/>
              <a:t>netur</a:t>
            </a:r>
            <a:r>
              <a:rPr lang="en-US" dirty="0"/>
              <a:t> </a:t>
            </a:r>
            <a:r>
              <a:rPr lang="en-US" dirty="0" err="1"/>
              <a:t>maio</a:t>
            </a:r>
            <a:r>
              <a:rPr lang="en-US" dirty="0"/>
              <a:t> </a:t>
            </a:r>
            <a:r>
              <a:rPr lang="en-US" dirty="0" err="1"/>
              <a:t>eos</a:t>
            </a:r>
            <a:r>
              <a:rPr lang="en-US" dirty="0"/>
              <a:t> </a:t>
            </a:r>
            <a:r>
              <a:rPr lang="en-US" dirty="0" err="1"/>
              <a:t>ullatem</a:t>
            </a:r>
            <a:r>
              <a:rPr lang="en-US" dirty="0"/>
              <a:t> </a:t>
            </a:r>
            <a:r>
              <a:rPr lang="en-US" dirty="0" err="1"/>
              <a:t>quae</a:t>
            </a:r>
            <a:r>
              <a:rPr lang="en-US" dirty="0"/>
              <a:t>. </a:t>
            </a:r>
          </a:p>
          <a:p>
            <a:pPr lvl="0"/>
            <a:r>
              <a:rPr lang="en-US" dirty="0"/>
              <a:t>Vit quos </a:t>
            </a:r>
            <a:r>
              <a:rPr lang="en-US" dirty="0" err="1"/>
              <a:t>doloribus</a:t>
            </a:r>
            <a:r>
              <a:rPr lang="en-US" dirty="0"/>
              <a:t> </a:t>
            </a:r>
            <a:r>
              <a:rPr lang="en-US" dirty="0" err="1"/>
              <a:t>inctias</a:t>
            </a:r>
            <a:r>
              <a:rPr lang="en-US" dirty="0"/>
              <a:t> </a:t>
            </a:r>
            <a:r>
              <a:rPr lang="en-US" dirty="0" err="1"/>
              <a:t>estotatiur</a:t>
            </a:r>
            <a:r>
              <a:rPr lang="en-US" dirty="0"/>
              <a:t> </a:t>
            </a:r>
            <a:r>
              <a:rPr lang="en-US" dirty="0" err="1"/>
              <a:t>aliquam</a:t>
            </a:r>
            <a:r>
              <a:rPr lang="en-US" dirty="0"/>
              <a:t> et </a:t>
            </a:r>
            <a:r>
              <a:rPr lang="en-US" dirty="0" err="1"/>
              <a:t>quae</a:t>
            </a:r>
            <a:r>
              <a:rPr lang="en-US" dirty="0"/>
              <a:t>. </a:t>
            </a:r>
            <a:br>
              <a:rPr lang="en-US" dirty="0"/>
            </a:br>
            <a:r>
              <a:rPr lang="en-US" dirty="0"/>
              <a:t>Nam </a:t>
            </a:r>
            <a:r>
              <a:rPr lang="en-US" dirty="0" err="1"/>
              <a:t>ut</a:t>
            </a:r>
            <a:r>
              <a:rPr lang="en-US" dirty="0"/>
              <a:t> </a:t>
            </a:r>
            <a:r>
              <a:rPr lang="en-US" dirty="0" err="1"/>
              <a:t>delic</a:t>
            </a:r>
            <a:r>
              <a:rPr lang="en-US" dirty="0"/>
              <a:t> </a:t>
            </a:r>
            <a:r>
              <a:rPr lang="en-US" dirty="0" err="1"/>
              <a:t>torehen</a:t>
            </a:r>
            <a:r>
              <a:rPr lang="en-US" dirty="0"/>
              <a:t> </a:t>
            </a:r>
            <a:r>
              <a:rPr lang="en-US" dirty="0" err="1"/>
              <a:t>ditatur</a:t>
            </a:r>
            <a:r>
              <a:rPr lang="en-US" dirty="0"/>
              <a:t>, quid </a:t>
            </a:r>
            <a:r>
              <a:rPr lang="en-US" dirty="0" err="1"/>
              <a:t>experuptus</a:t>
            </a:r>
            <a:r>
              <a:rPr lang="en-US" dirty="0"/>
              <a:t> </a:t>
            </a:r>
            <a:r>
              <a:rPr lang="en-US" dirty="0" err="1"/>
              <a:t>nonsequi</a:t>
            </a:r>
            <a:r>
              <a:rPr lang="en-US" dirty="0"/>
              <a:t> </a:t>
            </a:r>
            <a:r>
              <a:rPr lang="en-US" dirty="0" err="1"/>
              <a:t>officiis</a:t>
            </a:r>
            <a:r>
              <a:rPr lang="en-US" dirty="0"/>
              <a:t> </a:t>
            </a:r>
            <a:r>
              <a:rPr lang="en-US" dirty="0" err="1"/>
              <a:t>si</a:t>
            </a:r>
            <a:r>
              <a:rPr lang="en-US" dirty="0"/>
              <a:t> </a:t>
            </a:r>
            <a:r>
              <a:rPr lang="en-US" dirty="0" err="1"/>
              <a:t>consecaborro</a:t>
            </a:r>
            <a:r>
              <a:rPr lang="en-US" dirty="0"/>
              <a:t> </a:t>
            </a:r>
            <a:r>
              <a:rPr lang="en-US" dirty="0" err="1"/>
              <a:t>mos</a:t>
            </a:r>
            <a:r>
              <a:rPr lang="en-US" dirty="0"/>
              <a:t> de </a:t>
            </a:r>
            <a:r>
              <a:rPr lang="en-US" dirty="0" err="1"/>
              <a:t>venist</a:t>
            </a:r>
            <a:r>
              <a:rPr lang="en-US" dirty="0"/>
              <a:t>, </a:t>
            </a:r>
            <a:r>
              <a:rPr lang="en-US" dirty="0" err="1"/>
              <a:t>quodiatis</a:t>
            </a:r>
            <a:r>
              <a:rPr lang="en-US" dirty="0"/>
              <a:t> </a:t>
            </a:r>
            <a:br>
              <a:rPr lang="en-US" dirty="0"/>
            </a:br>
            <a:r>
              <a:rPr lang="en-US" dirty="0" err="1"/>
              <a:t>praturia</a:t>
            </a:r>
            <a:r>
              <a:rPr lang="en-US" dirty="0"/>
              <a:t> que </a:t>
            </a:r>
            <a:r>
              <a:rPr lang="en-US" dirty="0" err="1"/>
              <a:t>volupta</a:t>
            </a:r>
            <a:r>
              <a:rPr lang="en-US" dirty="0"/>
              <a:t> vel </a:t>
            </a:r>
            <a:r>
              <a:rPr lang="en-US" dirty="0" err="1"/>
              <a:t>mo</a:t>
            </a:r>
            <a:r>
              <a:rPr lang="en-US" dirty="0"/>
              <a:t> </a:t>
            </a:r>
            <a:r>
              <a:rPr lang="en-US" dirty="0" err="1"/>
              <a:t>odit</a:t>
            </a:r>
            <a:r>
              <a:rPr lang="en-US" dirty="0"/>
              <a:t>, que </a:t>
            </a:r>
            <a:r>
              <a:rPr lang="en-US" dirty="0" err="1"/>
              <a:t>nimpos</a:t>
            </a:r>
            <a:r>
              <a:rPr lang="en-US" dirty="0"/>
              <a:t> doles </a:t>
            </a:r>
            <a:r>
              <a:rPr lang="en-US" dirty="0" err="1"/>
              <a:t>ari</a:t>
            </a:r>
            <a:r>
              <a:rPr lang="en-US" dirty="0"/>
              <a:t> </a:t>
            </a:r>
            <a:r>
              <a:rPr lang="en-US" dirty="0" err="1"/>
              <a:t>occaeperatem</a:t>
            </a:r>
            <a:r>
              <a:rPr lang="en-US" dirty="0"/>
              <a:t> </a:t>
            </a:r>
            <a:r>
              <a:rPr lang="en-US" dirty="0" err="1"/>
              <a:t>nis</a:t>
            </a:r>
            <a:r>
              <a:rPr lang="en-US" dirty="0"/>
              <a:t> </a:t>
            </a:r>
            <a:r>
              <a:rPr lang="en-US" dirty="0" err="1"/>
              <a:t>dionem</a:t>
            </a:r>
            <a:r>
              <a:rPr lang="en-US" dirty="0"/>
              <a:t> </a:t>
            </a:r>
            <a:r>
              <a:rPr lang="en-US" dirty="0" err="1"/>
              <a:t>ius</a:t>
            </a:r>
            <a:r>
              <a:rPr lang="en-US" dirty="0"/>
              <a:t> </a:t>
            </a:r>
            <a:r>
              <a:rPr lang="en-US" dirty="0" err="1"/>
              <a:t>si</a:t>
            </a:r>
            <a:r>
              <a:rPr lang="en-US" dirty="0"/>
              <a:t> </a:t>
            </a:r>
            <a:r>
              <a:rPr lang="en-US" dirty="0" err="1"/>
              <a:t>cupta</a:t>
            </a:r>
            <a:r>
              <a:rPr lang="en-US" dirty="0"/>
              <a:t> que </a:t>
            </a:r>
            <a:r>
              <a:rPr lang="en-US" dirty="0" err="1"/>
              <a:t>nusapit</a:t>
            </a:r>
            <a:r>
              <a:rPr lang="en-US" dirty="0"/>
              <a:t> </a:t>
            </a:r>
            <a:r>
              <a:rPr lang="en-US" dirty="0" err="1"/>
              <a:t>veni</a:t>
            </a:r>
            <a:r>
              <a:rPr lang="en-US" dirty="0"/>
              <a:t>. </a:t>
            </a:r>
          </a:p>
          <a:p>
            <a:pPr lvl="0"/>
            <a:r>
              <a:rPr lang="en-US" dirty="0"/>
              <a:t>Sin </a:t>
            </a:r>
            <a:r>
              <a:rPr lang="en-US" dirty="0" err="1"/>
              <a:t>expla</a:t>
            </a:r>
            <a:r>
              <a:rPr lang="en-US" dirty="0"/>
              <a:t> quo </a:t>
            </a:r>
            <a:r>
              <a:rPr lang="en-US" dirty="0" err="1"/>
              <a:t>quia</a:t>
            </a:r>
            <a:r>
              <a:rPr lang="en-US" dirty="0"/>
              <a:t> quo </a:t>
            </a:r>
            <a:r>
              <a:rPr lang="en-US" dirty="0" err="1"/>
              <a:t>odi</a:t>
            </a:r>
            <a:r>
              <a:rPr lang="en-US" dirty="0"/>
              <a:t> </a:t>
            </a:r>
            <a:r>
              <a:rPr lang="en-US" dirty="0" err="1"/>
              <a:t>volupit</a:t>
            </a:r>
            <a:r>
              <a:rPr lang="en-US" dirty="0"/>
              <a:t> </a:t>
            </a:r>
            <a:r>
              <a:rPr lang="en-US" dirty="0" err="1"/>
              <a:t>fugiatem</a:t>
            </a:r>
            <a:r>
              <a:rPr lang="en-US" dirty="0"/>
              <a:t> rent in </a:t>
            </a:r>
            <a:r>
              <a:rPr lang="en-US" dirty="0" err="1"/>
              <a:t>exerunto</a:t>
            </a:r>
            <a:r>
              <a:rPr lang="en-US" dirty="0"/>
              <a:t> </a:t>
            </a:r>
            <a:r>
              <a:rPr lang="en-US" dirty="0" err="1"/>
              <a:t>velluptus</a:t>
            </a:r>
            <a:r>
              <a:rPr lang="en-US" dirty="0"/>
              <a:t> </a:t>
            </a:r>
            <a:r>
              <a:rPr lang="en-US" dirty="0" err="1"/>
              <a:t>debis</a:t>
            </a:r>
            <a:r>
              <a:rPr lang="en-US" dirty="0"/>
              <a:t> </a:t>
            </a:r>
            <a:r>
              <a:rPr lang="en-US" dirty="0" err="1"/>
              <a:t>unti</a:t>
            </a:r>
            <a:r>
              <a:rPr lang="en-US" dirty="0"/>
              <a:t> </a:t>
            </a:r>
            <a:r>
              <a:rPr lang="en-US" dirty="0" err="1"/>
              <a:t>aute</a:t>
            </a:r>
            <a:r>
              <a:rPr lang="en-US" dirty="0"/>
              <a:t> </a:t>
            </a:r>
            <a:r>
              <a:rPr lang="en-US" dirty="0" err="1"/>
              <a:t>vollab</a:t>
            </a:r>
            <a:r>
              <a:rPr lang="en-US" dirty="0"/>
              <a:t> in </a:t>
            </a:r>
            <a:r>
              <a:rPr lang="en-US" dirty="0" err="1"/>
              <a:t>nes</a:t>
            </a:r>
            <a:r>
              <a:rPr lang="en-US" dirty="0"/>
              <a:t> </a:t>
            </a:r>
            <a:r>
              <a:rPr lang="en-US" dirty="0" err="1"/>
              <a:t>eosaere</a:t>
            </a:r>
            <a:r>
              <a:rPr lang="en-US" dirty="0"/>
              <a:t> </a:t>
            </a:r>
            <a:r>
              <a:rPr lang="en-US" dirty="0" err="1"/>
              <a:t>si</a:t>
            </a:r>
            <a:r>
              <a:rPr lang="en-US" dirty="0"/>
              <a:t> </a:t>
            </a:r>
            <a:r>
              <a:rPr lang="en-US" dirty="0" err="1"/>
              <a:t>doluptatur</a:t>
            </a:r>
            <a:r>
              <a:rPr lang="en-US" dirty="0"/>
              <a:t> </a:t>
            </a:r>
            <a:r>
              <a:rPr lang="en-US" dirty="0" err="1"/>
              <a:t>accae</a:t>
            </a:r>
            <a:r>
              <a:rPr lang="en-US" dirty="0"/>
              <a:t> </a:t>
            </a:r>
            <a:r>
              <a:rPr lang="en-US" dirty="0" err="1"/>
              <a:t>vellam</a:t>
            </a:r>
            <a:r>
              <a:rPr lang="en-US" dirty="0"/>
              <a:t> </a:t>
            </a:r>
            <a:r>
              <a:rPr lang="en-US" dirty="0" err="1"/>
              <a:t>aut</a:t>
            </a:r>
            <a:r>
              <a:rPr lang="en-US" dirty="0"/>
              <a:t> pe </a:t>
            </a:r>
            <a:r>
              <a:rPr lang="en-US" dirty="0" err="1"/>
              <a:t>sunto</a:t>
            </a:r>
            <a:r>
              <a:rPr lang="en-US" dirty="0"/>
              <a:t> </a:t>
            </a:r>
            <a:r>
              <a:rPr lang="en-US" dirty="0" err="1"/>
              <a:t>dolupta</a:t>
            </a:r>
            <a:r>
              <a:rPr lang="en-US" dirty="0"/>
              <a:t> </a:t>
            </a:r>
            <a:r>
              <a:rPr lang="en-US" dirty="0" err="1"/>
              <a:t>temporem</a:t>
            </a:r>
            <a:r>
              <a:rPr lang="en-US" dirty="0"/>
              <a:t>.</a:t>
            </a:r>
          </a:p>
          <a:p>
            <a:pPr lvl="0"/>
            <a:r>
              <a:rPr lang="en-US" dirty="0"/>
              <a:t>Ed ma </a:t>
            </a:r>
            <a:r>
              <a:rPr lang="en-US" dirty="0" err="1"/>
              <a:t>sint</a:t>
            </a:r>
            <a:r>
              <a:rPr lang="en-US" dirty="0"/>
              <a:t> de </a:t>
            </a:r>
            <a:r>
              <a:rPr lang="en-US" dirty="0" err="1"/>
              <a:t>quosseria</a:t>
            </a:r>
            <a:r>
              <a:rPr lang="en-US" dirty="0"/>
              <a:t> </a:t>
            </a:r>
            <a:r>
              <a:rPr lang="en-US" dirty="0" err="1"/>
              <a:t>dolum</a:t>
            </a:r>
            <a:r>
              <a:rPr lang="en-US" dirty="0"/>
              <a:t> </a:t>
            </a:r>
            <a:r>
              <a:rPr lang="en-US" dirty="0" err="1"/>
              <a:t>volor</a:t>
            </a:r>
            <a:r>
              <a:rPr lang="en-US" dirty="0"/>
              <a:t> </a:t>
            </a:r>
            <a:r>
              <a:rPr lang="en-US" dirty="0" err="1"/>
              <a:t>aditius</a:t>
            </a:r>
            <a:r>
              <a:rPr lang="en-US" dirty="0"/>
              <a:t> </a:t>
            </a:r>
            <a:r>
              <a:rPr lang="en-US" dirty="0" err="1"/>
              <a:t>dunt</a:t>
            </a:r>
            <a:r>
              <a:rPr lang="en-US" dirty="0"/>
              <a:t> as et quos </a:t>
            </a:r>
            <a:r>
              <a:rPr lang="en-US" dirty="0" err="1"/>
              <a:t>reptaquat</a:t>
            </a:r>
            <a:r>
              <a:rPr lang="en-US" dirty="0"/>
              <a:t> </a:t>
            </a:r>
            <a:r>
              <a:rPr lang="en-US" dirty="0" err="1"/>
              <a:t>minusdam</a:t>
            </a:r>
            <a:r>
              <a:rPr lang="en-US" dirty="0"/>
              <a:t> </a:t>
            </a:r>
            <a:r>
              <a:rPr lang="en-US" dirty="0" err="1"/>
              <a:t>quiam</a:t>
            </a:r>
            <a:r>
              <a:rPr lang="en-US" dirty="0"/>
              <a:t> a </a:t>
            </a:r>
            <a:r>
              <a:rPr lang="en-US" dirty="0" err="1"/>
              <a:t>eiciendem</a:t>
            </a:r>
            <a:r>
              <a:rPr lang="en-US" dirty="0"/>
              <a:t> et </a:t>
            </a:r>
            <a:r>
              <a:rPr lang="en-US" dirty="0" err="1"/>
              <a:t>quati</a:t>
            </a:r>
            <a:r>
              <a:rPr lang="en-US" dirty="0"/>
              <a:t> </a:t>
            </a:r>
            <a:r>
              <a:rPr lang="en-US" dirty="0" err="1"/>
              <a:t>blaboreiusam</a:t>
            </a:r>
            <a:r>
              <a:rPr lang="en-US" dirty="0"/>
              <a:t> </a:t>
            </a:r>
            <a:r>
              <a:rPr lang="en-US" dirty="0" err="1"/>
              <a:t>ut</a:t>
            </a:r>
            <a:r>
              <a:rPr lang="en-US" dirty="0"/>
              <a:t> et </a:t>
            </a:r>
            <a:r>
              <a:rPr lang="en-US" dirty="0" err="1"/>
              <a:t>voluptatur</a:t>
            </a:r>
            <a:r>
              <a:rPr lang="en-US" dirty="0"/>
              <a:t>, </a:t>
            </a:r>
            <a:r>
              <a:rPr lang="en-US" dirty="0" err="1"/>
              <a:t>tem</a:t>
            </a:r>
            <a:r>
              <a:rPr lang="en-US" dirty="0"/>
              <a:t> que </a:t>
            </a:r>
            <a:r>
              <a:rPr lang="en-US" dirty="0" err="1"/>
              <a:t>si</a:t>
            </a:r>
            <a:r>
              <a:rPr lang="en-US" dirty="0"/>
              <a:t> </a:t>
            </a:r>
            <a:r>
              <a:rPr lang="en-US" dirty="0" err="1"/>
              <a:t>ut</a:t>
            </a:r>
            <a:r>
              <a:rPr lang="en-US" dirty="0"/>
              <a:t> as </a:t>
            </a:r>
            <a:r>
              <a:rPr lang="en-US" dirty="0" err="1"/>
              <a:t>etam</a:t>
            </a:r>
            <a:r>
              <a:rPr lang="en-US" dirty="0"/>
              <a:t> </a:t>
            </a:r>
            <a:r>
              <a:rPr lang="en-US" dirty="0" err="1"/>
              <a:t>ut</a:t>
            </a:r>
            <a:r>
              <a:rPr lang="en-US" dirty="0"/>
              <a:t> </a:t>
            </a:r>
            <a:r>
              <a:rPr lang="en-US" dirty="0" err="1"/>
              <a:t>delic</a:t>
            </a:r>
            <a:r>
              <a:rPr lang="en-US" dirty="0"/>
              <a:t> </a:t>
            </a:r>
            <a:r>
              <a:rPr lang="en-US" dirty="0" err="1"/>
              <a:t>torehen</a:t>
            </a:r>
            <a:r>
              <a:rPr lang="en-US" dirty="0"/>
              <a:t> </a:t>
            </a:r>
            <a:r>
              <a:rPr lang="en-US" dirty="0" err="1"/>
              <a:t>ditatur</a:t>
            </a:r>
            <a:r>
              <a:rPr lang="en-US" dirty="0"/>
              <a:t>, quid </a:t>
            </a:r>
            <a:r>
              <a:rPr lang="en-US" dirty="0" err="1"/>
              <a:t>experuptus</a:t>
            </a:r>
            <a:r>
              <a:rPr lang="en-US" dirty="0"/>
              <a:t> </a:t>
            </a:r>
            <a:r>
              <a:rPr lang="en-US" dirty="0" err="1"/>
              <a:t>nonsequi</a:t>
            </a:r>
            <a:r>
              <a:rPr lang="en-US" dirty="0"/>
              <a:t> </a:t>
            </a:r>
            <a:r>
              <a:rPr lang="en-US" dirty="0" err="1"/>
              <a:t>officiis</a:t>
            </a:r>
            <a:r>
              <a:rPr lang="en-US" dirty="0"/>
              <a:t> </a:t>
            </a:r>
            <a:r>
              <a:rPr lang="en-US" dirty="0" err="1"/>
              <a:t>si</a:t>
            </a:r>
            <a:r>
              <a:rPr lang="en-US" dirty="0"/>
              <a:t> </a:t>
            </a:r>
            <a:r>
              <a:rPr lang="en-US" dirty="0" err="1"/>
              <a:t>consecaborro</a:t>
            </a:r>
            <a:r>
              <a:rPr lang="en-US" dirty="0"/>
              <a:t> </a:t>
            </a:r>
            <a:r>
              <a:rPr lang="en-US" dirty="0" err="1"/>
              <a:t>mos</a:t>
            </a:r>
            <a:r>
              <a:rPr lang="en-US" dirty="0"/>
              <a:t> de </a:t>
            </a:r>
            <a:r>
              <a:rPr lang="en-US" dirty="0" err="1"/>
              <a:t>venist</a:t>
            </a:r>
            <a:r>
              <a:rPr lang="en-US" dirty="0"/>
              <a:t>, </a:t>
            </a:r>
            <a:r>
              <a:rPr lang="en-US" dirty="0" err="1"/>
              <a:t>quodiatis</a:t>
            </a:r>
            <a:r>
              <a:rPr lang="en-US" dirty="0"/>
              <a:t> </a:t>
            </a:r>
            <a:r>
              <a:rPr lang="en-US" dirty="0" err="1"/>
              <a:t>praturia</a:t>
            </a:r>
            <a:r>
              <a:rPr lang="en-US" dirty="0"/>
              <a:t> que </a:t>
            </a:r>
            <a:r>
              <a:rPr lang="en-US" dirty="0" err="1"/>
              <a:t>volupta</a:t>
            </a:r>
            <a:r>
              <a:rPr lang="en-US" dirty="0"/>
              <a:t> vel </a:t>
            </a:r>
            <a:r>
              <a:rPr lang="en-US" dirty="0" err="1"/>
              <a:t>mo</a:t>
            </a:r>
            <a:r>
              <a:rPr lang="en-US" dirty="0"/>
              <a:t> </a:t>
            </a:r>
            <a:r>
              <a:rPr lang="en-US" dirty="0" err="1"/>
              <a:t>odit</a:t>
            </a:r>
            <a:r>
              <a:rPr lang="en-US" dirty="0"/>
              <a:t>, que </a:t>
            </a:r>
            <a:r>
              <a:rPr lang="en-US" dirty="0" err="1"/>
              <a:t>nimpos</a:t>
            </a:r>
            <a:r>
              <a:rPr lang="en-US" dirty="0"/>
              <a:t> doles </a:t>
            </a:r>
            <a:r>
              <a:rPr lang="en-US" dirty="0" err="1"/>
              <a:t>arioccaeperatem</a:t>
            </a:r>
            <a:r>
              <a:rPr lang="en-US" dirty="0"/>
              <a:t> </a:t>
            </a:r>
            <a:r>
              <a:rPr lang="en-US" dirty="0" err="1"/>
              <a:t>nis</a:t>
            </a:r>
            <a:r>
              <a:rPr lang="en-US" dirty="0"/>
              <a:t> </a:t>
            </a:r>
            <a:r>
              <a:rPr lang="en-US" dirty="0" err="1"/>
              <a:t>dionem</a:t>
            </a:r>
            <a:r>
              <a:rPr lang="en-US" dirty="0"/>
              <a:t>. </a:t>
            </a:r>
          </a:p>
        </p:txBody>
      </p:sp>
      <p:sp>
        <p:nvSpPr>
          <p:cNvPr id="9" name="Picture Placeholder 8">
            <a:extLst>
              <a:ext uri="{FF2B5EF4-FFF2-40B4-BE49-F238E27FC236}">
                <a16:creationId xmlns:a16="http://schemas.microsoft.com/office/drawing/2014/main" id="{E5790769-52DF-4D59-8200-83DF18A7D913}"/>
              </a:ext>
            </a:extLst>
          </p:cNvPr>
          <p:cNvSpPr>
            <a:spLocks noGrp="1"/>
          </p:cNvSpPr>
          <p:nvPr>
            <p:ph type="pic" sz="quarter" idx="12" hasCustomPrompt="1"/>
          </p:nvPr>
        </p:nvSpPr>
        <p:spPr>
          <a:xfrm>
            <a:off x="571500" y="587229"/>
            <a:ext cx="4478672" cy="5385732"/>
          </a:xfrm>
          <a:solidFill>
            <a:schemeClr val="tx2"/>
          </a:solidFill>
        </p:spPr>
        <p:txBody>
          <a:bodyPr lIns="0" tIns="1280160" rIns="0"/>
          <a:lstStyle>
            <a:lvl1pPr marL="0" indent="0" algn="ctr">
              <a:spcAft>
                <a:spcPts val="0"/>
              </a:spcAft>
              <a:buNone/>
              <a:defRPr sz="3200" b="1" cap="all" baseline="0">
                <a:solidFill>
                  <a:srgbClr val="FF289F"/>
                </a:solidFill>
              </a:defRPr>
            </a:lvl1pPr>
          </a:lstStyle>
          <a:p>
            <a:r>
              <a:rPr lang="en-US" dirty="0"/>
              <a:t>Click icon to </a:t>
            </a:r>
            <a:br>
              <a:rPr lang="en-US" dirty="0"/>
            </a:br>
            <a:r>
              <a:rPr lang="en-US" dirty="0"/>
              <a:t>insert image</a:t>
            </a:r>
          </a:p>
        </p:txBody>
      </p:sp>
      <p:sp>
        <p:nvSpPr>
          <p:cNvPr id="8" name="Text Placeholder 8">
            <a:extLst>
              <a:ext uri="{FF2B5EF4-FFF2-40B4-BE49-F238E27FC236}">
                <a16:creationId xmlns:a16="http://schemas.microsoft.com/office/drawing/2014/main" id="{20ABC3A8-5981-4266-AC6C-F83073229E62}"/>
              </a:ext>
            </a:extLst>
          </p:cNvPr>
          <p:cNvSpPr>
            <a:spLocks noGrp="1"/>
          </p:cNvSpPr>
          <p:nvPr>
            <p:ph type="body" sz="quarter" idx="17" hasCustomPrompt="1"/>
          </p:nvPr>
        </p:nvSpPr>
        <p:spPr>
          <a:xfrm>
            <a:off x="6187438" y="488373"/>
            <a:ext cx="5431536" cy="274320"/>
          </a:xfrm>
        </p:spPr>
        <p:txBody>
          <a:bodyPr anchor="b" anchorCtr="0"/>
          <a:lstStyle>
            <a:lvl1pPr marL="0" indent="0">
              <a:lnSpc>
                <a:spcPct val="100000"/>
              </a:lnSpc>
              <a:spcAft>
                <a:spcPts val="0"/>
              </a:spcAft>
              <a:buNone/>
              <a:defRPr sz="1500" b="1" cap="none" baseline="0">
                <a:solidFill>
                  <a:schemeClr val="tx1"/>
                </a:solidFill>
                <a:latin typeface="Georgia" panose="02040502050405020303" pitchFamily="18" charset="0"/>
              </a:defRPr>
            </a:lvl1pPr>
          </a:lstStyle>
          <a:p>
            <a:pPr lvl="0"/>
            <a:r>
              <a:rPr lang="en-US" dirty="0"/>
              <a:t>Click to enter Name</a:t>
            </a:r>
          </a:p>
        </p:txBody>
      </p:sp>
      <p:sp>
        <p:nvSpPr>
          <p:cNvPr id="10" name="Text Placeholder 6">
            <a:extLst>
              <a:ext uri="{FF2B5EF4-FFF2-40B4-BE49-F238E27FC236}">
                <a16:creationId xmlns:a16="http://schemas.microsoft.com/office/drawing/2014/main" id="{397778AB-4F78-4E9E-A3C2-B1BA573D843C}"/>
              </a:ext>
            </a:extLst>
          </p:cNvPr>
          <p:cNvSpPr>
            <a:spLocks noGrp="1"/>
          </p:cNvSpPr>
          <p:nvPr>
            <p:ph type="body" sz="quarter" idx="18" hasCustomPrompt="1"/>
          </p:nvPr>
        </p:nvSpPr>
        <p:spPr>
          <a:xfrm>
            <a:off x="6187438" y="856078"/>
            <a:ext cx="5431536" cy="426884"/>
          </a:xfrm>
        </p:spPr>
        <p:txBody>
          <a:bodyPr/>
          <a:lstStyle>
            <a:lvl1pPr marL="0" indent="0">
              <a:lnSpc>
                <a:spcPct val="100000"/>
              </a:lnSpc>
              <a:spcAft>
                <a:spcPts val="0"/>
              </a:spcAft>
              <a:buNone/>
              <a:defRPr sz="1200" b="1" baseline="0">
                <a:solidFill>
                  <a:schemeClr val="accent1"/>
                </a:solidFill>
              </a:defRPr>
            </a:lvl1pPr>
          </a:lstStyle>
          <a:p>
            <a:pPr lvl="0"/>
            <a:r>
              <a:rPr lang="en-US" dirty="0"/>
              <a:t>Click to enter Position, Division (Bold Italic),</a:t>
            </a:r>
            <a:br>
              <a:rPr lang="en-US" dirty="0"/>
            </a:br>
            <a:r>
              <a:rPr lang="en-US" dirty="0"/>
              <a:t>Click to enter Location, State | Lincoln Financial Group (Bold Non-Italic)</a:t>
            </a:r>
          </a:p>
        </p:txBody>
      </p:sp>
    </p:spTree>
    <p:extLst>
      <p:ext uri="{BB962C8B-B14F-4D97-AF65-F5344CB8AC3E}">
        <p14:creationId xmlns:p14="http://schemas.microsoft.com/office/powerpoint/2010/main" val="54780266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iography 2">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500" y="1531504"/>
            <a:ext cx="5433058" cy="4564496"/>
          </a:xfrm>
        </p:spPr>
        <p:txBody>
          <a:bodyPr numCol="1" spcCol="164592"/>
          <a:lstStyle>
            <a:lvl1pPr marL="0" indent="0">
              <a:spcAft>
                <a:spcPts val="1000"/>
              </a:spcAft>
              <a:buNone/>
              <a:defRPr sz="1500"/>
            </a:lvl1pPr>
            <a:lvl2pPr marL="182880" indent="0">
              <a:spcAft>
                <a:spcPts val="800"/>
              </a:spcAft>
              <a:buNone/>
              <a:defRPr/>
            </a:lvl2pPr>
            <a:lvl3pPr marL="512064" indent="0">
              <a:spcAft>
                <a:spcPts val="800"/>
              </a:spcAft>
              <a:buNone/>
              <a:defRPr/>
            </a:lvl3pPr>
            <a:lvl4pPr marL="685800" indent="0">
              <a:spcAft>
                <a:spcPts val="800"/>
              </a:spcAft>
              <a:buNone/>
              <a:defRPr/>
            </a:lvl4pPr>
            <a:lvl5pPr marL="859536" indent="0">
              <a:spcAft>
                <a:spcPts val="800"/>
              </a:spcAft>
              <a:buNone/>
              <a:defRPr/>
            </a:lvl5pPr>
          </a:lstStyle>
          <a:p>
            <a:pPr lvl="0"/>
            <a:r>
              <a:rPr lang="en-US" dirty="0"/>
              <a:t>Enter biography text here. Text will automatically flow to the second column. </a:t>
            </a:r>
            <a:r>
              <a:rPr lang="en-US" dirty="0" err="1"/>
              <a:t>Fugia</a:t>
            </a:r>
            <a:r>
              <a:rPr lang="en-US" dirty="0"/>
              <a:t> </a:t>
            </a:r>
            <a:r>
              <a:rPr lang="en-US" dirty="0" err="1"/>
              <a:t>nes</a:t>
            </a:r>
            <a:r>
              <a:rPr lang="en-US" dirty="0"/>
              <a:t> </a:t>
            </a:r>
            <a:r>
              <a:rPr lang="en-US" dirty="0" err="1"/>
              <a:t>ilit</a:t>
            </a:r>
            <a:r>
              <a:rPr lang="en-US" dirty="0"/>
              <a:t>, </a:t>
            </a:r>
            <a:r>
              <a:rPr lang="en-US" dirty="0" err="1"/>
              <a:t>ut</a:t>
            </a:r>
            <a:r>
              <a:rPr lang="en-US" dirty="0"/>
              <a:t> </a:t>
            </a:r>
            <a:r>
              <a:rPr lang="en-US" dirty="0" err="1"/>
              <a:t>officil</a:t>
            </a:r>
            <a:r>
              <a:rPr lang="en-US" dirty="0"/>
              <a:t> </a:t>
            </a:r>
            <a:r>
              <a:rPr lang="en-US" dirty="0" err="1"/>
              <a:t>iquias</a:t>
            </a:r>
            <a:r>
              <a:rPr lang="en-US" dirty="0"/>
              <a:t> </a:t>
            </a:r>
            <a:r>
              <a:rPr lang="en-US" dirty="0" err="1"/>
              <a:t>assit</a:t>
            </a:r>
            <a:r>
              <a:rPr lang="en-US" dirty="0"/>
              <a:t>, </a:t>
            </a:r>
            <a:r>
              <a:rPr lang="en-US" dirty="0" err="1"/>
              <a:t>offictur</a:t>
            </a:r>
            <a:r>
              <a:rPr lang="en-US" dirty="0"/>
              <a:t>? </a:t>
            </a:r>
            <a:r>
              <a:rPr lang="en-US" dirty="0" err="1"/>
              <a:t>Quiasit</a:t>
            </a:r>
            <a:r>
              <a:rPr lang="en-US" dirty="0"/>
              <a:t>, </a:t>
            </a:r>
            <a:r>
              <a:rPr lang="en-US" dirty="0" err="1"/>
              <a:t>ommodi</a:t>
            </a:r>
            <a:r>
              <a:rPr lang="en-US" dirty="0"/>
              <a:t> </a:t>
            </a:r>
            <a:r>
              <a:rPr lang="en-US" dirty="0" err="1"/>
              <a:t>tem</a:t>
            </a:r>
            <a:r>
              <a:rPr lang="en-US" dirty="0"/>
              <a:t>. </a:t>
            </a:r>
            <a:r>
              <a:rPr lang="en-US" dirty="0" err="1"/>
              <a:t>Apid</a:t>
            </a:r>
            <a:r>
              <a:rPr lang="en-US" dirty="0"/>
              <a:t> </a:t>
            </a:r>
            <a:r>
              <a:rPr lang="en-US" dirty="0" err="1"/>
              <a:t>ullaccum</a:t>
            </a:r>
            <a:r>
              <a:rPr lang="en-US" dirty="0"/>
              <a:t>, </a:t>
            </a:r>
            <a:r>
              <a:rPr lang="en-US" dirty="0" err="1"/>
              <a:t>occumquo</a:t>
            </a:r>
            <a:r>
              <a:rPr lang="en-US" dirty="0"/>
              <a:t> dem qui </a:t>
            </a:r>
            <a:r>
              <a:rPr lang="en-US" dirty="0" err="1"/>
              <a:t>ditem</a:t>
            </a:r>
            <a:r>
              <a:rPr lang="en-US" dirty="0"/>
              <a:t> </a:t>
            </a:r>
            <a:r>
              <a:rPr lang="en-US" dirty="0" err="1"/>
              <a:t>sima</a:t>
            </a:r>
            <a:r>
              <a:rPr lang="en-US" dirty="0"/>
              <a:t> </a:t>
            </a:r>
            <a:r>
              <a:rPr lang="en-US" dirty="0" err="1"/>
              <a:t>nullamenis</a:t>
            </a:r>
            <a:r>
              <a:rPr lang="en-US" dirty="0"/>
              <a:t> ra nihil </a:t>
            </a:r>
            <a:r>
              <a:rPr lang="en-US" dirty="0" err="1"/>
              <a:t>magnitatem</a:t>
            </a:r>
            <a:r>
              <a:rPr lang="en-US" dirty="0"/>
              <a:t>. </a:t>
            </a:r>
            <a:r>
              <a:rPr lang="en-US" dirty="0" err="1"/>
              <a:t>Itate</a:t>
            </a:r>
            <a:r>
              <a:rPr lang="en-US" dirty="0"/>
              <a:t> </a:t>
            </a:r>
            <a:r>
              <a:rPr lang="en-US" dirty="0" err="1"/>
              <a:t>nihillutet</a:t>
            </a:r>
            <a:r>
              <a:rPr lang="en-US" dirty="0"/>
              <a:t> </a:t>
            </a:r>
            <a:r>
              <a:rPr lang="en-US" dirty="0" err="1"/>
              <a:t>audandi</a:t>
            </a:r>
            <a:r>
              <a:rPr lang="en-US" dirty="0"/>
              <a:t> </a:t>
            </a:r>
            <a:r>
              <a:rPr lang="en-US" dirty="0" err="1"/>
              <a:t>cullaut</a:t>
            </a:r>
            <a:r>
              <a:rPr lang="en-US" dirty="0"/>
              <a:t> fugit qui </a:t>
            </a:r>
            <a:r>
              <a:rPr lang="en-US" dirty="0" err="1"/>
              <a:t>nis</a:t>
            </a:r>
            <a:r>
              <a:rPr lang="en-US" dirty="0"/>
              <a:t> </a:t>
            </a:r>
            <a:r>
              <a:rPr lang="en-US" dirty="0" err="1"/>
              <a:t>il</a:t>
            </a:r>
            <a:r>
              <a:rPr lang="en-US" dirty="0"/>
              <a:t> </a:t>
            </a:r>
            <a:r>
              <a:rPr lang="en-US" dirty="0" err="1"/>
              <a:t>maionsedit</a:t>
            </a:r>
            <a:r>
              <a:rPr lang="en-US" dirty="0"/>
              <a:t> re </a:t>
            </a:r>
            <a:r>
              <a:rPr lang="en-US" dirty="0" err="1"/>
              <a:t>netur</a:t>
            </a:r>
            <a:r>
              <a:rPr lang="en-US" dirty="0"/>
              <a:t> </a:t>
            </a:r>
            <a:r>
              <a:rPr lang="en-US" dirty="0" err="1"/>
              <a:t>maio</a:t>
            </a:r>
            <a:r>
              <a:rPr lang="en-US" dirty="0"/>
              <a:t> </a:t>
            </a:r>
            <a:r>
              <a:rPr lang="en-US" dirty="0" err="1"/>
              <a:t>eos</a:t>
            </a:r>
            <a:r>
              <a:rPr lang="en-US" dirty="0"/>
              <a:t> </a:t>
            </a:r>
            <a:r>
              <a:rPr lang="en-US" dirty="0" err="1"/>
              <a:t>ullatem</a:t>
            </a:r>
            <a:r>
              <a:rPr lang="en-US" dirty="0"/>
              <a:t> </a:t>
            </a:r>
            <a:r>
              <a:rPr lang="en-US" dirty="0" err="1"/>
              <a:t>quae</a:t>
            </a:r>
            <a:r>
              <a:rPr lang="en-US" dirty="0"/>
              <a:t>. </a:t>
            </a:r>
          </a:p>
          <a:p>
            <a:pPr lvl="0"/>
            <a:r>
              <a:rPr lang="en-US" dirty="0"/>
              <a:t>Vit quos </a:t>
            </a:r>
            <a:r>
              <a:rPr lang="en-US" dirty="0" err="1"/>
              <a:t>doloribus</a:t>
            </a:r>
            <a:r>
              <a:rPr lang="en-US" dirty="0"/>
              <a:t> </a:t>
            </a:r>
            <a:r>
              <a:rPr lang="en-US" dirty="0" err="1"/>
              <a:t>inctias</a:t>
            </a:r>
            <a:r>
              <a:rPr lang="en-US" dirty="0"/>
              <a:t> </a:t>
            </a:r>
            <a:r>
              <a:rPr lang="en-US" dirty="0" err="1"/>
              <a:t>estotatiur</a:t>
            </a:r>
            <a:r>
              <a:rPr lang="en-US" dirty="0"/>
              <a:t> </a:t>
            </a:r>
            <a:r>
              <a:rPr lang="en-US" dirty="0" err="1"/>
              <a:t>aliquam</a:t>
            </a:r>
            <a:r>
              <a:rPr lang="en-US" dirty="0"/>
              <a:t> et </a:t>
            </a:r>
            <a:r>
              <a:rPr lang="en-US" dirty="0" err="1"/>
              <a:t>quae</a:t>
            </a:r>
            <a:r>
              <a:rPr lang="en-US" dirty="0"/>
              <a:t>. </a:t>
            </a:r>
            <a:br>
              <a:rPr lang="en-US" dirty="0"/>
            </a:br>
            <a:r>
              <a:rPr lang="en-US" dirty="0"/>
              <a:t>Nam </a:t>
            </a:r>
            <a:r>
              <a:rPr lang="en-US" dirty="0" err="1"/>
              <a:t>ut</a:t>
            </a:r>
            <a:r>
              <a:rPr lang="en-US" dirty="0"/>
              <a:t> </a:t>
            </a:r>
            <a:r>
              <a:rPr lang="en-US" dirty="0" err="1"/>
              <a:t>delic</a:t>
            </a:r>
            <a:r>
              <a:rPr lang="en-US" dirty="0"/>
              <a:t> </a:t>
            </a:r>
            <a:r>
              <a:rPr lang="en-US" dirty="0" err="1"/>
              <a:t>torehen</a:t>
            </a:r>
            <a:r>
              <a:rPr lang="en-US" dirty="0"/>
              <a:t> </a:t>
            </a:r>
            <a:r>
              <a:rPr lang="en-US" dirty="0" err="1"/>
              <a:t>ditatur</a:t>
            </a:r>
            <a:r>
              <a:rPr lang="en-US" dirty="0"/>
              <a:t>, quid </a:t>
            </a:r>
            <a:r>
              <a:rPr lang="en-US" dirty="0" err="1"/>
              <a:t>experuptus</a:t>
            </a:r>
            <a:r>
              <a:rPr lang="en-US" dirty="0"/>
              <a:t> </a:t>
            </a:r>
            <a:r>
              <a:rPr lang="en-US" dirty="0" err="1"/>
              <a:t>nonsequi</a:t>
            </a:r>
            <a:r>
              <a:rPr lang="en-US" dirty="0"/>
              <a:t> </a:t>
            </a:r>
            <a:r>
              <a:rPr lang="en-US" dirty="0" err="1"/>
              <a:t>officiis</a:t>
            </a:r>
            <a:r>
              <a:rPr lang="en-US" dirty="0"/>
              <a:t> </a:t>
            </a:r>
            <a:r>
              <a:rPr lang="en-US" dirty="0" err="1"/>
              <a:t>si</a:t>
            </a:r>
            <a:r>
              <a:rPr lang="en-US" dirty="0"/>
              <a:t> </a:t>
            </a:r>
            <a:r>
              <a:rPr lang="en-US" dirty="0" err="1"/>
              <a:t>consecaborro</a:t>
            </a:r>
            <a:r>
              <a:rPr lang="en-US" dirty="0"/>
              <a:t> </a:t>
            </a:r>
            <a:r>
              <a:rPr lang="en-US" dirty="0" err="1"/>
              <a:t>mos</a:t>
            </a:r>
            <a:r>
              <a:rPr lang="en-US" dirty="0"/>
              <a:t> de </a:t>
            </a:r>
            <a:r>
              <a:rPr lang="en-US" dirty="0" err="1"/>
              <a:t>venist</a:t>
            </a:r>
            <a:r>
              <a:rPr lang="en-US" dirty="0"/>
              <a:t>, </a:t>
            </a:r>
            <a:r>
              <a:rPr lang="en-US" dirty="0" err="1"/>
              <a:t>quodiatis</a:t>
            </a:r>
            <a:r>
              <a:rPr lang="en-US" dirty="0"/>
              <a:t> </a:t>
            </a:r>
            <a:br>
              <a:rPr lang="en-US" dirty="0"/>
            </a:br>
            <a:r>
              <a:rPr lang="en-US" dirty="0" err="1"/>
              <a:t>praturia</a:t>
            </a:r>
            <a:r>
              <a:rPr lang="en-US" dirty="0"/>
              <a:t> que </a:t>
            </a:r>
            <a:r>
              <a:rPr lang="en-US" dirty="0" err="1"/>
              <a:t>volupta</a:t>
            </a:r>
            <a:r>
              <a:rPr lang="en-US" dirty="0"/>
              <a:t> vel </a:t>
            </a:r>
            <a:r>
              <a:rPr lang="en-US" dirty="0" err="1"/>
              <a:t>mo</a:t>
            </a:r>
            <a:r>
              <a:rPr lang="en-US" dirty="0"/>
              <a:t> </a:t>
            </a:r>
            <a:r>
              <a:rPr lang="en-US" dirty="0" err="1"/>
              <a:t>odit</a:t>
            </a:r>
            <a:r>
              <a:rPr lang="en-US" dirty="0"/>
              <a:t>, que </a:t>
            </a:r>
            <a:r>
              <a:rPr lang="en-US" dirty="0" err="1"/>
              <a:t>nimpos</a:t>
            </a:r>
            <a:r>
              <a:rPr lang="en-US" dirty="0"/>
              <a:t> doles </a:t>
            </a:r>
            <a:r>
              <a:rPr lang="en-US" dirty="0" err="1"/>
              <a:t>ari</a:t>
            </a:r>
            <a:r>
              <a:rPr lang="en-US" dirty="0"/>
              <a:t> </a:t>
            </a:r>
            <a:r>
              <a:rPr lang="en-US" dirty="0" err="1"/>
              <a:t>occaeperatem</a:t>
            </a:r>
            <a:r>
              <a:rPr lang="en-US" dirty="0"/>
              <a:t> </a:t>
            </a:r>
            <a:r>
              <a:rPr lang="en-US" dirty="0" err="1"/>
              <a:t>nis</a:t>
            </a:r>
            <a:r>
              <a:rPr lang="en-US" dirty="0"/>
              <a:t> </a:t>
            </a:r>
            <a:r>
              <a:rPr lang="en-US" dirty="0" err="1"/>
              <a:t>dionem</a:t>
            </a:r>
            <a:r>
              <a:rPr lang="en-US" dirty="0"/>
              <a:t> </a:t>
            </a:r>
            <a:r>
              <a:rPr lang="en-US" dirty="0" err="1"/>
              <a:t>ius</a:t>
            </a:r>
            <a:r>
              <a:rPr lang="en-US" dirty="0"/>
              <a:t> </a:t>
            </a:r>
            <a:r>
              <a:rPr lang="en-US" dirty="0" err="1"/>
              <a:t>si</a:t>
            </a:r>
            <a:r>
              <a:rPr lang="en-US" dirty="0"/>
              <a:t> </a:t>
            </a:r>
            <a:r>
              <a:rPr lang="en-US" dirty="0" err="1"/>
              <a:t>cupta</a:t>
            </a:r>
            <a:r>
              <a:rPr lang="en-US" dirty="0"/>
              <a:t> que </a:t>
            </a:r>
            <a:r>
              <a:rPr lang="en-US" dirty="0" err="1"/>
              <a:t>nusapit</a:t>
            </a:r>
            <a:r>
              <a:rPr lang="en-US" dirty="0"/>
              <a:t> </a:t>
            </a:r>
            <a:r>
              <a:rPr lang="en-US" dirty="0" err="1"/>
              <a:t>veni</a:t>
            </a:r>
            <a:r>
              <a:rPr lang="en-US" dirty="0"/>
              <a:t>. </a:t>
            </a:r>
          </a:p>
          <a:p>
            <a:pPr lvl="0"/>
            <a:r>
              <a:rPr lang="en-US" dirty="0"/>
              <a:t>Sin </a:t>
            </a:r>
            <a:r>
              <a:rPr lang="en-US" dirty="0" err="1"/>
              <a:t>expla</a:t>
            </a:r>
            <a:r>
              <a:rPr lang="en-US" dirty="0"/>
              <a:t> quo </a:t>
            </a:r>
            <a:r>
              <a:rPr lang="en-US" dirty="0" err="1"/>
              <a:t>quia</a:t>
            </a:r>
            <a:r>
              <a:rPr lang="en-US" dirty="0"/>
              <a:t> quo </a:t>
            </a:r>
            <a:r>
              <a:rPr lang="en-US" dirty="0" err="1"/>
              <a:t>odi</a:t>
            </a:r>
            <a:r>
              <a:rPr lang="en-US" dirty="0"/>
              <a:t> </a:t>
            </a:r>
            <a:r>
              <a:rPr lang="en-US" dirty="0" err="1"/>
              <a:t>volupit</a:t>
            </a:r>
            <a:r>
              <a:rPr lang="en-US" dirty="0"/>
              <a:t> </a:t>
            </a:r>
            <a:r>
              <a:rPr lang="en-US" dirty="0" err="1"/>
              <a:t>fugiatem</a:t>
            </a:r>
            <a:r>
              <a:rPr lang="en-US" dirty="0"/>
              <a:t> rent in </a:t>
            </a:r>
            <a:r>
              <a:rPr lang="en-US" dirty="0" err="1"/>
              <a:t>exerunto</a:t>
            </a:r>
            <a:r>
              <a:rPr lang="en-US" dirty="0"/>
              <a:t> </a:t>
            </a:r>
            <a:r>
              <a:rPr lang="en-US" dirty="0" err="1"/>
              <a:t>velluptus</a:t>
            </a:r>
            <a:r>
              <a:rPr lang="en-US" dirty="0"/>
              <a:t> </a:t>
            </a:r>
            <a:r>
              <a:rPr lang="en-US" dirty="0" err="1"/>
              <a:t>debis</a:t>
            </a:r>
            <a:r>
              <a:rPr lang="en-US" dirty="0"/>
              <a:t> </a:t>
            </a:r>
            <a:r>
              <a:rPr lang="en-US" dirty="0" err="1"/>
              <a:t>unti</a:t>
            </a:r>
            <a:r>
              <a:rPr lang="en-US" dirty="0"/>
              <a:t> </a:t>
            </a:r>
            <a:r>
              <a:rPr lang="en-US" dirty="0" err="1"/>
              <a:t>aute</a:t>
            </a:r>
            <a:r>
              <a:rPr lang="en-US" dirty="0"/>
              <a:t> </a:t>
            </a:r>
            <a:r>
              <a:rPr lang="en-US" dirty="0" err="1"/>
              <a:t>vollab</a:t>
            </a:r>
            <a:r>
              <a:rPr lang="en-US" dirty="0"/>
              <a:t> in </a:t>
            </a:r>
            <a:r>
              <a:rPr lang="en-US" dirty="0" err="1"/>
              <a:t>nes</a:t>
            </a:r>
            <a:r>
              <a:rPr lang="en-US" dirty="0"/>
              <a:t> </a:t>
            </a:r>
            <a:r>
              <a:rPr lang="en-US" dirty="0" err="1"/>
              <a:t>eosaere</a:t>
            </a:r>
            <a:r>
              <a:rPr lang="en-US" dirty="0"/>
              <a:t> </a:t>
            </a:r>
            <a:r>
              <a:rPr lang="en-US" dirty="0" err="1"/>
              <a:t>si</a:t>
            </a:r>
            <a:r>
              <a:rPr lang="en-US" dirty="0"/>
              <a:t> </a:t>
            </a:r>
            <a:r>
              <a:rPr lang="en-US" dirty="0" err="1"/>
              <a:t>doluptatur</a:t>
            </a:r>
            <a:r>
              <a:rPr lang="en-US" dirty="0"/>
              <a:t> </a:t>
            </a:r>
            <a:r>
              <a:rPr lang="en-US" dirty="0" err="1"/>
              <a:t>accae</a:t>
            </a:r>
            <a:r>
              <a:rPr lang="en-US" dirty="0"/>
              <a:t> </a:t>
            </a:r>
            <a:r>
              <a:rPr lang="en-US" dirty="0" err="1"/>
              <a:t>vellam</a:t>
            </a:r>
            <a:r>
              <a:rPr lang="en-US" dirty="0"/>
              <a:t> </a:t>
            </a:r>
            <a:r>
              <a:rPr lang="en-US" dirty="0" err="1"/>
              <a:t>aut</a:t>
            </a:r>
            <a:r>
              <a:rPr lang="en-US" dirty="0"/>
              <a:t> pe </a:t>
            </a:r>
            <a:r>
              <a:rPr lang="en-US" dirty="0" err="1"/>
              <a:t>sunto</a:t>
            </a:r>
            <a:r>
              <a:rPr lang="en-US" dirty="0"/>
              <a:t> </a:t>
            </a:r>
            <a:r>
              <a:rPr lang="en-US" dirty="0" err="1"/>
              <a:t>dolupta</a:t>
            </a:r>
            <a:r>
              <a:rPr lang="en-US" dirty="0"/>
              <a:t> </a:t>
            </a:r>
            <a:r>
              <a:rPr lang="en-US" dirty="0" err="1"/>
              <a:t>temporem</a:t>
            </a:r>
            <a:r>
              <a:rPr lang="en-US" dirty="0"/>
              <a:t>.</a:t>
            </a:r>
          </a:p>
          <a:p>
            <a:pPr lvl="0"/>
            <a:r>
              <a:rPr lang="en-US" dirty="0"/>
              <a:t>Ed ma </a:t>
            </a:r>
            <a:r>
              <a:rPr lang="en-US" dirty="0" err="1"/>
              <a:t>sint</a:t>
            </a:r>
            <a:r>
              <a:rPr lang="en-US" dirty="0"/>
              <a:t> de </a:t>
            </a:r>
            <a:r>
              <a:rPr lang="en-US" dirty="0" err="1"/>
              <a:t>quosseria</a:t>
            </a:r>
            <a:r>
              <a:rPr lang="en-US" dirty="0"/>
              <a:t> </a:t>
            </a:r>
            <a:r>
              <a:rPr lang="en-US" dirty="0" err="1"/>
              <a:t>dolum</a:t>
            </a:r>
            <a:r>
              <a:rPr lang="en-US" dirty="0"/>
              <a:t> </a:t>
            </a:r>
            <a:r>
              <a:rPr lang="en-US" dirty="0" err="1"/>
              <a:t>volor</a:t>
            </a:r>
            <a:r>
              <a:rPr lang="en-US" dirty="0"/>
              <a:t> </a:t>
            </a:r>
            <a:r>
              <a:rPr lang="en-US" dirty="0" err="1"/>
              <a:t>aditius</a:t>
            </a:r>
            <a:r>
              <a:rPr lang="en-US" dirty="0"/>
              <a:t> </a:t>
            </a:r>
            <a:r>
              <a:rPr lang="en-US" dirty="0" err="1"/>
              <a:t>dunt</a:t>
            </a:r>
            <a:r>
              <a:rPr lang="en-US" dirty="0"/>
              <a:t> as et quos </a:t>
            </a:r>
            <a:r>
              <a:rPr lang="en-US" dirty="0" err="1"/>
              <a:t>reptaquat</a:t>
            </a:r>
            <a:r>
              <a:rPr lang="en-US" dirty="0"/>
              <a:t> </a:t>
            </a:r>
            <a:r>
              <a:rPr lang="en-US" dirty="0" err="1"/>
              <a:t>minusdam</a:t>
            </a:r>
            <a:r>
              <a:rPr lang="en-US" dirty="0"/>
              <a:t> </a:t>
            </a:r>
            <a:r>
              <a:rPr lang="en-US" dirty="0" err="1"/>
              <a:t>quiam</a:t>
            </a:r>
            <a:r>
              <a:rPr lang="en-US" dirty="0"/>
              <a:t> a </a:t>
            </a:r>
            <a:r>
              <a:rPr lang="en-US" dirty="0" err="1"/>
              <a:t>eiciendem</a:t>
            </a:r>
            <a:r>
              <a:rPr lang="en-US" dirty="0"/>
              <a:t> et </a:t>
            </a:r>
            <a:r>
              <a:rPr lang="en-US" dirty="0" err="1"/>
              <a:t>quati</a:t>
            </a:r>
            <a:r>
              <a:rPr lang="en-US" dirty="0"/>
              <a:t> </a:t>
            </a:r>
            <a:r>
              <a:rPr lang="en-US" dirty="0" err="1"/>
              <a:t>blaboreiusam</a:t>
            </a:r>
            <a:r>
              <a:rPr lang="en-US" dirty="0"/>
              <a:t> </a:t>
            </a:r>
            <a:r>
              <a:rPr lang="en-US" dirty="0" err="1"/>
              <a:t>ut</a:t>
            </a:r>
            <a:r>
              <a:rPr lang="en-US" dirty="0"/>
              <a:t> et </a:t>
            </a:r>
            <a:r>
              <a:rPr lang="en-US" dirty="0" err="1"/>
              <a:t>voluptatur</a:t>
            </a:r>
            <a:r>
              <a:rPr lang="en-US" dirty="0"/>
              <a:t>, </a:t>
            </a:r>
            <a:r>
              <a:rPr lang="en-US" dirty="0" err="1"/>
              <a:t>tem</a:t>
            </a:r>
            <a:r>
              <a:rPr lang="en-US" dirty="0"/>
              <a:t> que </a:t>
            </a:r>
            <a:r>
              <a:rPr lang="en-US" dirty="0" err="1"/>
              <a:t>si</a:t>
            </a:r>
            <a:r>
              <a:rPr lang="en-US" dirty="0"/>
              <a:t> </a:t>
            </a:r>
            <a:r>
              <a:rPr lang="en-US" dirty="0" err="1"/>
              <a:t>ut</a:t>
            </a:r>
            <a:r>
              <a:rPr lang="en-US" dirty="0"/>
              <a:t> as </a:t>
            </a:r>
            <a:r>
              <a:rPr lang="en-US" dirty="0" err="1"/>
              <a:t>etam</a:t>
            </a:r>
            <a:r>
              <a:rPr lang="en-US" dirty="0"/>
              <a:t> </a:t>
            </a:r>
            <a:r>
              <a:rPr lang="en-US" dirty="0" err="1"/>
              <a:t>ut</a:t>
            </a:r>
            <a:r>
              <a:rPr lang="en-US" dirty="0"/>
              <a:t> </a:t>
            </a:r>
            <a:r>
              <a:rPr lang="en-US" dirty="0" err="1"/>
              <a:t>delic</a:t>
            </a:r>
            <a:r>
              <a:rPr lang="en-US" dirty="0"/>
              <a:t> </a:t>
            </a:r>
            <a:r>
              <a:rPr lang="en-US" dirty="0" err="1"/>
              <a:t>torehen</a:t>
            </a:r>
            <a:r>
              <a:rPr lang="en-US" dirty="0"/>
              <a:t> </a:t>
            </a:r>
            <a:r>
              <a:rPr lang="en-US" dirty="0" err="1"/>
              <a:t>ditatur</a:t>
            </a:r>
            <a:r>
              <a:rPr lang="en-US" dirty="0"/>
              <a:t>, quid </a:t>
            </a:r>
            <a:r>
              <a:rPr lang="en-US" dirty="0" err="1"/>
              <a:t>experuptus</a:t>
            </a:r>
            <a:r>
              <a:rPr lang="en-US" dirty="0"/>
              <a:t> </a:t>
            </a:r>
            <a:r>
              <a:rPr lang="en-US" dirty="0" err="1"/>
              <a:t>nonsequi</a:t>
            </a:r>
            <a:r>
              <a:rPr lang="en-US" dirty="0"/>
              <a:t> </a:t>
            </a:r>
            <a:r>
              <a:rPr lang="en-US" dirty="0" err="1"/>
              <a:t>officiis</a:t>
            </a:r>
            <a:r>
              <a:rPr lang="en-US" dirty="0"/>
              <a:t> </a:t>
            </a:r>
            <a:r>
              <a:rPr lang="en-US" dirty="0" err="1"/>
              <a:t>si</a:t>
            </a:r>
            <a:r>
              <a:rPr lang="en-US" dirty="0"/>
              <a:t> </a:t>
            </a:r>
            <a:r>
              <a:rPr lang="en-US" dirty="0" err="1"/>
              <a:t>consecaborro</a:t>
            </a:r>
            <a:r>
              <a:rPr lang="en-US" dirty="0"/>
              <a:t> </a:t>
            </a:r>
            <a:r>
              <a:rPr lang="en-US" dirty="0" err="1"/>
              <a:t>mos</a:t>
            </a:r>
            <a:r>
              <a:rPr lang="en-US" dirty="0"/>
              <a:t> de </a:t>
            </a:r>
            <a:r>
              <a:rPr lang="en-US" dirty="0" err="1"/>
              <a:t>venist</a:t>
            </a:r>
            <a:r>
              <a:rPr lang="en-US" dirty="0"/>
              <a:t>, </a:t>
            </a:r>
            <a:r>
              <a:rPr lang="en-US" dirty="0" err="1"/>
              <a:t>quodiatis</a:t>
            </a:r>
            <a:r>
              <a:rPr lang="en-US" dirty="0"/>
              <a:t> </a:t>
            </a:r>
            <a:r>
              <a:rPr lang="en-US" dirty="0" err="1"/>
              <a:t>praturia</a:t>
            </a:r>
            <a:r>
              <a:rPr lang="en-US" dirty="0"/>
              <a:t> que </a:t>
            </a:r>
            <a:r>
              <a:rPr lang="en-US" dirty="0" err="1"/>
              <a:t>volupta</a:t>
            </a:r>
            <a:r>
              <a:rPr lang="en-US" dirty="0"/>
              <a:t> vel </a:t>
            </a:r>
            <a:r>
              <a:rPr lang="en-US" dirty="0" err="1"/>
              <a:t>mo</a:t>
            </a:r>
            <a:r>
              <a:rPr lang="en-US" dirty="0"/>
              <a:t> </a:t>
            </a:r>
            <a:r>
              <a:rPr lang="en-US" dirty="0" err="1"/>
              <a:t>odit</a:t>
            </a:r>
            <a:r>
              <a:rPr lang="en-US" dirty="0"/>
              <a:t>, que </a:t>
            </a:r>
            <a:r>
              <a:rPr lang="en-US" dirty="0" err="1"/>
              <a:t>nimpos</a:t>
            </a:r>
            <a:r>
              <a:rPr lang="en-US" dirty="0"/>
              <a:t> doles </a:t>
            </a:r>
            <a:r>
              <a:rPr lang="en-US" dirty="0" err="1"/>
              <a:t>arioccaeperatem</a:t>
            </a:r>
            <a:r>
              <a:rPr lang="en-US" dirty="0"/>
              <a:t> </a:t>
            </a:r>
            <a:r>
              <a:rPr lang="en-US" dirty="0" err="1"/>
              <a:t>nis</a:t>
            </a:r>
            <a:r>
              <a:rPr lang="en-US" dirty="0"/>
              <a:t> </a:t>
            </a:r>
            <a:r>
              <a:rPr lang="en-US" dirty="0" err="1"/>
              <a:t>dionem</a:t>
            </a:r>
            <a:r>
              <a:rPr lang="en-US" dirty="0"/>
              <a:t>. </a:t>
            </a:r>
          </a:p>
        </p:txBody>
      </p:sp>
      <p:sp>
        <p:nvSpPr>
          <p:cNvPr id="8" name="Text Placeholder 8">
            <a:extLst>
              <a:ext uri="{FF2B5EF4-FFF2-40B4-BE49-F238E27FC236}">
                <a16:creationId xmlns:a16="http://schemas.microsoft.com/office/drawing/2014/main" id="{20ABC3A8-5981-4266-AC6C-F83073229E62}"/>
              </a:ext>
            </a:extLst>
          </p:cNvPr>
          <p:cNvSpPr>
            <a:spLocks noGrp="1"/>
          </p:cNvSpPr>
          <p:nvPr>
            <p:ph type="body" sz="quarter" idx="17" hasCustomPrompt="1"/>
          </p:nvPr>
        </p:nvSpPr>
        <p:spPr>
          <a:xfrm>
            <a:off x="571500" y="488373"/>
            <a:ext cx="5431536" cy="274320"/>
          </a:xfrm>
        </p:spPr>
        <p:txBody>
          <a:bodyPr anchor="b" anchorCtr="0"/>
          <a:lstStyle>
            <a:lvl1pPr marL="0" indent="0">
              <a:lnSpc>
                <a:spcPct val="100000"/>
              </a:lnSpc>
              <a:spcAft>
                <a:spcPts val="0"/>
              </a:spcAft>
              <a:buNone/>
              <a:defRPr sz="1500" b="1" cap="none" baseline="0">
                <a:solidFill>
                  <a:schemeClr val="tx1"/>
                </a:solidFill>
                <a:latin typeface="Georgia" panose="02040502050405020303" pitchFamily="18" charset="0"/>
              </a:defRPr>
            </a:lvl1pPr>
          </a:lstStyle>
          <a:p>
            <a:pPr lvl="0"/>
            <a:r>
              <a:rPr lang="en-US" dirty="0"/>
              <a:t>Click to enter Name</a:t>
            </a:r>
          </a:p>
        </p:txBody>
      </p:sp>
      <p:sp>
        <p:nvSpPr>
          <p:cNvPr id="10" name="Text Placeholder 6">
            <a:extLst>
              <a:ext uri="{FF2B5EF4-FFF2-40B4-BE49-F238E27FC236}">
                <a16:creationId xmlns:a16="http://schemas.microsoft.com/office/drawing/2014/main" id="{397778AB-4F78-4E9E-A3C2-B1BA573D843C}"/>
              </a:ext>
            </a:extLst>
          </p:cNvPr>
          <p:cNvSpPr>
            <a:spLocks noGrp="1"/>
          </p:cNvSpPr>
          <p:nvPr>
            <p:ph type="body" sz="quarter" idx="18" hasCustomPrompt="1"/>
          </p:nvPr>
        </p:nvSpPr>
        <p:spPr>
          <a:xfrm>
            <a:off x="571500" y="856078"/>
            <a:ext cx="5431536" cy="426884"/>
          </a:xfrm>
        </p:spPr>
        <p:txBody>
          <a:bodyPr/>
          <a:lstStyle>
            <a:lvl1pPr marL="0" indent="0">
              <a:lnSpc>
                <a:spcPct val="100000"/>
              </a:lnSpc>
              <a:spcAft>
                <a:spcPts val="0"/>
              </a:spcAft>
              <a:buNone/>
              <a:defRPr sz="1200" b="1" baseline="0">
                <a:solidFill>
                  <a:schemeClr val="accent1"/>
                </a:solidFill>
              </a:defRPr>
            </a:lvl1pPr>
          </a:lstStyle>
          <a:p>
            <a:pPr lvl="0"/>
            <a:r>
              <a:rPr lang="en-US" dirty="0"/>
              <a:t>Click to enter Position, Division (Bold Italic),</a:t>
            </a:r>
            <a:br>
              <a:rPr lang="en-US" dirty="0"/>
            </a:br>
            <a:r>
              <a:rPr lang="en-US" dirty="0"/>
              <a:t>Click to enter Location, State | Lincoln Financial Group (Bold Non-Italic)</a:t>
            </a:r>
          </a:p>
        </p:txBody>
      </p:sp>
      <p:sp>
        <p:nvSpPr>
          <p:cNvPr id="13" name="Picture Placeholder 8">
            <a:extLst>
              <a:ext uri="{FF2B5EF4-FFF2-40B4-BE49-F238E27FC236}">
                <a16:creationId xmlns:a16="http://schemas.microsoft.com/office/drawing/2014/main" id="{EA826AAF-7B4B-463C-8A39-28F2C189420B}"/>
              </a:ext>
            </a:extLst>
          </p:cNvPr>
          <p:cNvSpPr>
            <a:spLocks noGrp="1"/>
          </p:cNvSpPr>
          <p:nvPr>
            <p:ph type="pic" sz="quarter" idx="19" hasCustomPrompt="1"/>
          </p:nvPr>
        </p:nvSpPr>
        <p:spPr>
          <a:xfrm>
            <a:off x="7140302" y="587229"/>
            <a:ext cx="4478672" cy="5385732"/>
          </a:xfrm>
          <a:solidFill>
            <a:schemeClr val="tx2"/>
          </a:solidFill>
        </p:spPr>
        <p:txBody>
          <a:bodyPr lIns="0" tIns="1280160" rIns="0"/>
          <a:lstStyle>
            <a:lvl1pPr marL="0" indent="0" algn="ctr">
              <a:spcAft>
                <a:spcPts val="0"/>
              </a:spcAft>
              <a:buNone/>
              <a:defRPr sz="3200" b="1" cap="all" baseline="0">
                <a:solidFill>
                  <a:srgbClr val="FF289F"/>
                </a:solidFill>
              </a:defRPr>
            </a:lvl1pPr>
          </a:lstStyle>
          <a:p>
            <a:r>
              <a:rPr lang="en-US" dirty="0"/>
              <a:t>Click icon to </a:t>
            </a:r>
            <a:br>
              <a:rPr lang="en-US" dirty="0"/>
            </a:br>
            <a:r>
              <a:rPr lang="en-US" dirty="0"/>
              <a:t>insert image</a:t>
            </a:r>
          </a:p>
        </p:txBody>
      </p:sp>
    </p:spTree>
    <p:extLst>
      <p:ext uri="{BB962C8B-B14F-4D97-AF65-F5344CB8AC3E}">
        <p14:creationId xmlns:p14="http://schemas.microsoft.com/office/powerpoint/2010/main" val="359130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iography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11036808" cy="521208"/>
          </a:xfrm>
        </p:spPr>
        <p:txBody>
          <a:bodyPr/>
          <a:lstStyle>
            <a:lvl1pPr>
              <a:defRPr/>
            </a:lvl1pPr>
          </a:lstStyle>
          <a:p>
            <a:r>
              <a:rPr lang="en-US" dirty="0"/>
              <a:t>Click to enter title</a:t>
            </a:r>
          </a:p>
        </p:txBody>
      </p:sp>
      <p:sp>
        <p:nvSpPr>
          <p:cNvPr id="5" name="Text Placeholder 4">
            <a:extLst>
              <a:ext uri="{FF2B5EF4-FFF2-40B4-BE49-F238E27FC236}">
                <a16:creationId xmlns:a16="http://schemas.microsoft.com/office/drawing/2014/main" id="{664AB181-634A-49C4-9E92-2346D7A156F4}"/>
              </a:ext>
            </a:extLst>
          </p:cNvPr>
          <p:cNvSpPr>
            <a:spLocks noGrp="1"/>
          </p:cNvSpPr>
          <p:nvPr>
            <p:ph type="body" sz="quarter" idx="10" hasCustomPrompt="1"/>
          </p:nvPr>
        </p:nvSpPr>
        <p:spPr>
          <a:xfrm>
            <a:off x="583690" y="1014984"/>
            <a:ext cx="11036808" cy="274320"/>
          </a:xfrm>
        </p:spPr>
        <p:txBody>
          <a:bodyPr/>
          <a:lstStyle>
            <a:lvl1pPr marL="0" indent="0">
              <a:spcAft>
                <a:spcPts val="0"/>
              </a:spcAft>
              <a:buNone/>
              <a:defRPr b="1">
                <a:latin typeface="Georgia" panose="02040502050405020303" pitchFamily="18" charset="0"/>
              </a:defRPr>
            </a:lvl1pPr>
          </a:lstStyle>
          <a:p>
            <a:pPr lvl="0"/>
            <a:r>
              <a:rPr lang="en-US" dirty="0"/>
              <a:t>Click to enter subtitle</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2796539" y="3006180"/>
            <a:ext cx="8823959" cy="3090672"/>
          </a:xfrm>
        </p:spPr>
        <p:txBody>
          <a:bodyPr numCol="2" spcCol="164592"/>
          <a:lstStyle>
            <a:lvl1pPr marL="0" indent="0">
              <a:spcAft>
                <a:spcPts val="1000"/>
              </a:spcAft>
              <a:buNone/>
              <a:defRPr sz="1500"/>
            </a:lvl1pPr>
            <a:lvl2pPr marL="182880" indent="0">
              <a:spcAft>
                <a:spcPts val="800"/>
              </a:spcAft>
              <a:buNone/>
              <a:defRPr/>
            </a:lvl2pPr>
            <a:lvl3pPr marL="512064" indent="0">
              <a:spcAft>
                <a:spcPts val="800"/>
              </a:spcAft>
              <a:buNone/>
              <a:defRPr/>
            </a:lvl3pPr>
            <a:lvl4pPr marL="685800" indent="0">
              <a:spcAft>
                <a:spcPts val="800"/>
              </a:spcAft>
              <a:buNone/>
              <a:defRPr/>
            </a:lvl4pPr>
            <a:lvl5pPr marL="859536" indent="0">
              <a:spcAft>
                <a:spcPts val="800"/>
              </a:spcAft>
              <a:buNone/>
              <a:defRPr/>
            </a:lvl5pPr>
          </a:lstStyle>
          <a:p>
            <a:pPr lvl="0"/>
            <a:r>
              <a:rPr lang="en-US" dirty="0"/>
              <a:t>Enter biography text here. Text will automatically flow to the second column. </a:t>
            </a:r>
            <a:r>
              <a:rPr lang="en-US" dirty="0" err="1"/>
              <a:t>Fugia</a:t>
            </a:r>
            <a:r>
              <a:rPr lang="en-US" dirty="0"/>
              <a:t> </a:t>
            </a:r>
            <a:r>
              <a:rPr lang="en-US" dirty="0" err="1"/>
              <a:t>nes</a:t>
            </a:r>
            <a:r>
              <a:rPr lang="en-US" dirty="0"/>
              <a:t> </a:t>
            </a:r>
            <a:r>
              <a:rPr lang="en-US" dirty="0" err="1"/>
              <a:t>ilit</a:t>
            </a:r>
            <a:r>
              <a:rPr lang="en-US" dirty="0"/>
              <a:t>, </a:t>
            </a:r>
            <a:r>
              <a:rPr lang="en-US" dirty="0" err="1"/>
              <a:t>ut</a:t>
            </a:r>
            <a:r>
              <a:rPr lang="en-US" dirty="0"/>
              <a:t> </a:t>
            </a:r>
            <a:r>
              <a:rPr lang="en-US" dirty="0" err="1"/>
              <a:t>officil</a:t>
            </a:r>
            <a:r>
              <a:rPr lang="en-US" dirty="0"/>
              <a:t> </a:t>
            </a:r>
            <a:r>
              <a:rPr lang="en-US" dirty="0" err="1"/>
              <a:t>iquias</a:t>
            </a:r>
            <a:r>
              <a:rPr lang="en-US" dirty="0"/>
              <a:t> </a:t>
            </a:r>
            <a:r>
              <a:rPr lang="en-US" dirty="0" err="1"/>
              <a:t>assit</a:t>
            </a:r>
            <a:r>
              <a:rPr lang="en-US" dirty="0"/>
              <a:t>, </a:t>
            </a:r>
            <a:r>
              <a:rPr lang="en-US" dirty="0" err="1"/>
              <a:t>offictur</a:t>
            </a:r>
            <a:r>
              <a:rPr lang="en-US" dirty="0"/>
              <a:t>? </a:t>
            </a:r>
            <a:r>
              <a:rPr lang="en-US" dirty="0" err="1"/>
              <a:t>Quiasit</a:t>
            </a:r>
            <a:r>
              <a:rPr lang="en-US" dirty="0"/>
              <a:t>, </a:t>
            </a:r>
            <a:r>
              <a:rPr lang="en-US" dirty="0" err="1"/>
              <a:t>ommodi</a:t>
            </a:r>
            <a:r>
              <a:rPr lang="en-US" dirty="0"/>
              <a:t> </a:t>
            </a:r>
            <a:r>
              <a:rPr lang="en-US" dirty="0" err="1"/>
              <a:t>tem</a:t>
            </a:r>
            <a:r>
              <a:rPr lang="en-US" dirty="0"/>
              <a:t>. </a:t>
            </a:r>
            <a:r>
              <a:rPr lang="en-US" dirty="0" err="1"/>
              <a:t>Apid</a:t>
            </a:r>
            <a:r>
              <a:rPr lang="en-US" dirty="0"/>
              <a:t> </a:t>
            </a:r>
            <a:r>
              <a:rPr lang="en-US" dirty="0" err="1"/>
              <a:t>ullaccum</a:t>
            </a:r>
            <a:r>
              <a:rPr lang="en-US" dirty="0"/>
              <a:t>, </a:t>
            </a:r>
            <a:r>
              <a:rPr lang="en-US" dirty="0" err="1"/>
              <a:t>occumquo</a:t>
            </a:r>
            <a:r>
              <a:rPr lang="en-US" dirty="0"/>
              <a:t> dem qui </a:t>
            </a:r>
            <a:r>
              <a:rPr lang="en-US" dirty="0" err="1"/>
              <a:t>ditem</a:t>
            </a:r>
            <a:r>
              <a:rPr lang="en-US" dirty="0"/>
              <a:t> </a:t>
            </a:r>
            <a:r>
              <a:rPr lang="en-US" dirty="0" err="1"/>
              <a:t>sima</a:t>
            </a:r>
            <a:r>
              <a:rPr lang="en-US" dirty="0"/>
              <a:t> </a:t>
            </a:r>
            <a:r>
              <a:rPr lang="en-US" dirty="0" err="1"/>
              <a:t>nullamenis</a:t>
            </a:r>
            <a:r>
              <a:rPr lang="en-US" dirty="0"/>
              <a:t> ra nihil </a:t>
            </a:r>
            <a:r>
              <a:rPr lang="en-US" dirty="0" err="1"/>
              <a:t>magnitatem</a:t>
            </a:r>
            <a:r>
              <a:rPr lang="en-US" dirty="0"/>
              <a:t>. </a:t>
            </a:r>
            <a:r>
              <a:rPr lang="en-US" dirty="0" err="1"/>
              <a:t>Itate</a:t>
            </a:r>
            <a:r>
              <a:rPr lang="en-US" dirty="0"/>
              <a:t> </a:t>
            </a:r>
            <a:r>
              <a:rPr lang="en-US" dirty="0" err="1"/>
              <a:t>nihillutet</a:t>
            </a:r>
            <a:r>
              <a:rPr lang="en-US" dirty="0"/>
              <a:t> </a:t>
            </a:r>
            <a:r>
              <a:rPr lang="en-US" dirty="0" err="1"/>
              <a:t>audandi</a:t>
            </a:r>
            <a:r>
              <a:rPr lang="en-US" dirty="0"/>
              <a:t> </a:t>
            </a:r>
            <a:r>
              <a:rPr lang="en-US" dirty="0" err="1"/>
              <a:t>cullaut</a:t>
            </a:r>
            <a:r>
              <a:rPr lang="en-US" dirty="0"/>
              <a:t> fugit qui </a:t>
            </a:r>
            <a:r>
              <a:rPr lang="en-US" dirty="0" err="1"/>
              <a:t>nis</a:t>
            </a:r>
            <a:r>
              <a:rPr lang="en-US" dirty="0"/>
              <a:t> </a:t>
            </a:r>
            <a:r>
              <a:rPr lang="en-US" dirty="0" err="1"/>
              <a:t>il</a:t>
            </a:r>
            <a:r>
              <a:rPr lang="en-US" dirty="0"/>
              <a:t> </a:t>
            </a:r>
            <a:r>
              <a:rPr lang="en-US" dirty="0" err="1"/>
              <a:t>maionsedit</a:t>
            </a:r>
            <a:r>
              <a:rPr lang="en-US" dirty="0"/>
              <a:t> re </a:t>
            </a:r>
            <a:r>
              <a:rPr lang="en-US" dirty="0" err="1"/>
              <a:t>netur</a:t>
            </a:r>
            <a:r>
              <a:rPr lang="en-US" dirty="0"/>
              <a:t> </a:t>
            </a:r>
            <a:r>
              <a:rPr lang="en-US" dirty="0" err="1"/>
              <a:t>maio</a:t>
            </a:r>
            <a:r>
              <a:rPr lang="en-US" dirty="0"/>
              <a:t> </a:t>
            </a:r>
            <a:r>
              <a:rPr lang="en-US" dirty="0" err="1"/>
              <a:t>eos</a:t>
            </a:r>
            <a:r>
              <a:rPr lang="en-US" dirty="0"/>
              <a:t> </a:t>
            </a:r>
            <a:r>
              <a:rPr lang="en-US" dirty="0" err="1"/>
              <a:t>ullatem</a:t>
            </a:r>
            <a:r>
              <a:rPr lang="en-US" dirty="0"/>
              <a:t> </a:t>
            </a:r>
            <a:r>
              <a:rPr lang="en-US" dirty="0" err="1"/>
              <a:t>quae</a:t>
            </a:r>
            <a:r>
              <a:rPr lang="en-US" dirty="0"/>
              <a:t>. </a:t>
            </a:r>
          </a:p>
          <a:p>
            <a:pPr lvl="0"/>
            <a:r>
              <a:rPr lang="en-US" dirty="0"/>
              <a:t>Vit quos </a:t>
            </a:r>
            <a:r>
              <a:rPr lang="en-US" dirty="0" err="1"/>
              <a:t>doloribus</a:t>
            </a:r>
            <a:r>
              <a:rPr lang="en-US" dirty="0"/>
              <a:t> </a:t>
            </a:r>
            <a:r>
              <a:rPr lang="en-US" dirty="0" err="1"/>
              <a:t>inctias</a:t>
            </a:r>
            <a:r>
              <a:rPr lang="en-US" dirty="0"/>
              <a:t> </a:t>
            </a:r>
            <a:r>
              <a:rPr lang="en-US" dirty="0" err="1"/>
              <a:t>estotatiur</a:t>
            </a:r>
            <a:r>
              <a:rPr lang="en-US" dirty="0"/>
              <a:t> </a:t>
            </a:r>
            <a:r>
              <a:rPr lang="en-US" dirty="0" err="1"/>
              <a:t>aliquam</a:t>
            </a:r>
            <a:r>
              <a:rPr lang="en-US" dirty="0"/>
              <a:t> et </a:t>
            </a:r>
            <a:r>
              <a:rPr lang="en-US" dirty="0" err="1"/>
              <a:t>quae</a:t>
            </a:r>
            <a:r>
              <a:rPr lang="en-US" dirty="0"/>
              <a:t>. </a:t>
            </a:r>
            <a:br>
              <a:rPr lang="en-US" dirty="0"/>
            </a:br>
            <a:r>
              <a:rPr lang="en-US" dirty="0"/>
              <a:t>Nam </a:t>
            </a:r>
            <a:r>
              <a:rPr lang="en-US" dirty="0" err="1"/>
              <a:t>ut</a:t>
            </a:r>
            <a:r>
              <a:rPr lang="en-US" dirty="0"/>
              <a:t> </a:t>
            </a:r>
            <a:r>
              <a:rPr lang="en-US" dirty="0" err="1"/>
              <a:t>delic</a:t>
            </a:r>
            <a:r>
              <a:rPr lang="en-US" dirty="0"/>
              <a:t> </a:t>
            </a:r>
            <a:r>
              <a:rPr lang="en-US" dirty="0" err="1"/>
              <a:t>torehen</a:t>
            </a:r>
            <a:r>
              <a:rPr lang="en-US" dirty="0"/>
              <a:t> </a:t>
            </a:r>
            <a:r>
              <a:rPr lang="en-US" dirty="0" err="1"/>
              <a:t>ditatur</a:t>
            </a:r>
            <a:r>
              <a:rPr lang="en-US" dirty="0"/>
              <a:t>, quid </a:t>
            </a:r>
            <a:r>
              <a:rPr lang="en-US" dirty="0" err="1"/>
              <a:t>experuptus</a:t>
            </a:r>
            <a:r>
              <a:rPr lang="en-US" dirty="0"/>
              <a:t> </a:t>
            </a:r>
            <a:r>
              <a:rPr lang="en-US" dirty="0" err="1"/>
              <a:t>nonsequi</a:t>
            </a:r>
            <a:r>
              <a:rPr lang="en-US" dirty="0"/>
              <a:t> </a:t>
            </a:r>
            <a:r>
              <a:rPr lang="en-US" dirty="0" err="1"/>
              <a:t>officiis</a:t>
            </a:r>
            <a:r>
              <a:rPr lang="en-US" dirty="0"/>
              <a:t> </a:t>
            </a:r>
            <a:r>
              <a:rPr lang="en-US" dirty="0" err="1"/>
              <a:t>si</a:t>
            </a:r>
            <a:r>
              <a:rPr lang="en-US" dirty="0"/>
              <a:t> </a:t>
            </a:r>
            <a:r>
              <a:rPr lang="en-US" dirty="0" err="1"/>
              <a:t>consecaborro</a:t>
            </a:r>
            <a:r>
              <a:rPr lang="en-US" dirty="0"/>
              <a:t> </a:t>
            </a:r>
            <a:r>
              <a:rPr lang="en-US" dirty="0" err="1"/>
              <a:t>mos</a:t>
            </a:r>
            <a:r>
              <a:rPr lang="en-US" dirty="0"/>
              <a:t> de </a:t>
            </a:r>
            <a:r>
              <a:rPr lang="en-US" dirty="0" err="1"/>
              <a:t>venist</a:t>
            </a:r>
            <a:r>
              <a:rPr lang="en-US" dirty="0"/>
              <a:t>, </a:t>
            </a:r>
            <a:r>
              <a:rPr lang="en-US" dirty="0" err="1"/>
              <a:t>quodiatis</a:t>
            </a:r>
            <a:r>
              <a:rPr lang="en-US" dirty="0"/>
              <a:t> </a:t>
            </a:r>
            <a:br>
              <a:rPr lang="en-US" dirty="0"/>
            </a:br>
            <a:r>
              <a:rPr lang="en-US" dirty="0" err="1"/>
              <a:t>praturia</a:t>
            </a:r>
            <a:r>
              <a:rPr lang="en-US" dirty="0"/>
              <a:t> que </a:t>
            </a:r>
            <a:r>
              <a:rPr lang="en-US" dirty="0" err="1"/>
              <a:t>volupta</a:t>
            </a:r>
            <a:r>
              <a:rPr lang="en-US" dirty="0"/>
              <a:t> vel </a:t>
            </a:r>
            <a:r>
              <a:rPr lang="en-US" dirty="0" err="1"/>
              <a:t>mo</a:t>
            </a:r>
            <a:r>
              <a:rPr lang="en-US" dirty="0"/>
              <a:t> </a:t>
            </a:r>
            <a:r>
              <a:rPr lang="en-US" dirty="0" err="1"/>
              <a:t>odit</a:t>
            </a:r>
            <a:r>
              <a:rPr lang="en-US" dirty="0"/>
              <a:t>, que </a:t>
            </a:r>
            <a:r>
              <a:rPr lang="en-US" dirty="0" err="1"/>
              <a:t>nimpos</a:t>
            </a:r>
            <a:r>
              <a:rPr lang="en-US" dirty="0"/>
              <a:t> doles </a:t>
            </a:r>
            <a:r>
              <a:rPr lang="en-US" dirty="0" err="1"/>
              <a:t>ari</a:t>
            </a:r>
            <a:r>
              <a:rPr lang="en-US" dirty="0"/>
              <a:t> </a:t>
            </a:r>
            <a:r>
              <a:rPr lang="en-US" dirty="0" err="1"/>
              <a:t>occaeperatem</a:t>
            </a:r>
            <a:r>
              <a:rPr lang="en-US" dirty="0"/>
              <a:t> </a:t>
            </a:r>
            <a:r>
              <a:rPr lang="en-US" dirty="0" err="1"/>
              <a:t>nis</a:t>
            </a:r>
            <a:r>
              <a:rPr lang="en-US" dirty="0"/>
              <a:t> </a:t>
            </a:r>
            <a:r>
              <a:rPr lang="en-US" dirty="0" err="1"/>
              <a:t>dionem</a:t>
            </a:r>
            <a:r>
              <a:rPr lang="en-US" dirty="0"/>
              <a:t> </a:t>
            </a:r>
            <a:r>
              <a:rPr lang="en-US" dirty="0" err="1"/>
              <a:t>ius</a:t>
            </a:r>
            <a:r>
              <a:rPr lang="en-US" dirty="0"/>
              <a:t> </a:t>
            </a:r>
            <a:r>
              <a:rPr lang="en-US" dirty="0" err="1"/>
              <a:t>si</a:t>
            </a:r>
            <a:r>
              <a:rPr lang="en-US" dirty="0"/>
              <a:t> </a:t>
            </a:r>
            <a:r>
              <a:rPr lang="en-US" dirty="0" err="1"/>
              <a:t>cupta</a:t>
            </a:r>
            <a:r>
              <a:rPr lang="en-US" dirty="0"/>
              <a:t> que </a:t>
            </a:r>
            <a:r>
              <a:rPr lang="en-US" dirty="0" err="1"/>
              <a:t>nusapit</a:t>
            </a:r>
            <a:r>
              <a:rPr lang="en-US" dirty="0"/>
              <a:t> </a:t>
            </a:r>
            <a:r>
              <a:rPr lang="en-US" dirty="0" err="1"/>
              <a:t>veni</a:t>
            </a:r>
            <a:r>
              <a:rPr lang="en-US" dirty="0"/>
              <a:t>. </a:t>
            </a:r>
          </a:p>
          <a:p>
            <a:pPr lvl="0"/>
            <a:r>
              <a:rPr lang="en-US" dirty="0"/>
              <a:t>Sin </a:t>
            </a:r>
            <a:r>
              <a:rPr lang="en-US" dirty="0" err="1"/>
              <a:t>expla</a:t>
            </a:r>
            <a:r>
              <a:rPr lang="en-US" dirty="0"/>
              <a:t> quo </a:t>
            </a:r>
            <a:r>
              <a:rPr lang="en-US" dirty="0" err="1"/>
              <a:t>quia</a:t>
            </a:r>
            <a:r>
              <a:rPr lang="en-US" dirty="0"/>
              <a:t> quo </a:t>
            </a:r>
            <a:r>
              <a:rPr lang="en-US" dirty="0" err="1"/>
              <a:t>odi</a:t>
            </a:r>
            <a:r>
              <a:rPr lang="en-US" dirty="0"/>
              <a:t> </a:t>
            </a:r>
            <a:r>
              <a:rPr lang="en-US" dirty="0" err="1"/>
              <a:t>volupit</a:t>
            </a:r>
            <a:r>
              <a:rPr lang="en-US" dirty="0"/>
              <a:t> </a:t>
            </a:r>
            <a:r>
              <a:rPr lang="en-US" dirty="0" err="1"/>
              <a:t>fugiatem</a:t>
            </a:r>
            <a:r>
              <a:rPr lang="en-US" dirty="0"/>
              <a:t> rent in </a:t>
            </a:r>
            <a:r>
              <a:rPr lang="en-US" dirty="0" err="1"/>
              <a:t>exerunto</a:t>
            </a:r>
            <a:r>
              <a:rPr lang="en-US" dirty="0"/>
              <a:t> </a:t>
            </a:r>
            <a:r>
              <a:rPr lang="en-US" dirty="0" err="1"/>
              <a:t>velluptus</a:t>
            </a:r>
            <a:r>
              <a:rPr lang="en-US" dirty="0"/>
              <a:t> </a:t>
            </a:r>
            <a:r>
              <a:rPr lang="en-US" dirty="0" err="1"/>
              <a:t>debis</a:t>
            </a:r>
            <a:r>
              <a:rPr lang="en-US" dirty="0"/>
              <a:t> </a:t>
            </a:r>
            <a:r>
              <a:rPr lang="en-US" dirty="0" err="1"/>
              <a:t>unti</a:t>
            </a:r>
            <a:r>
              <a:rPr lang="en-US" dirty="0"/>
              <a:t> </a:t>
            </a:r>
            <a:r>
              <a:rPr lang="en-US" dirty="0" err="1"/>
              <a:t>aute</a:t>
            </a:r>
            <a:r>
              <a:rPr lang="en-US" dirty="0"/>
              <a:t> </a:t>
            </a:r>
            <a:r>
              <a:rPr lang="en-US" dirty="0" err="1"/>
              <a:t>vollab</a:t>
            </a:r>
            <a:r>
              <a:rPr lang="en-US" dirty="0"/>
              <a:t> in </a:t>
            </a:r>
            <a:r>
              <a:rPr lang="en-US" dirty="0" err="1"/>
              <a:t>nes</a:t>
            </a:r>
            <a:r>
              <a:rPr lang="en-US" dirty="0"/>
              <a:t> </a:t>
            </a:r>
            <a:r>
              <a:rPr lang="en-US" dirty="0" err="1"/>
              <a:t>eosaere</a:t>
            </a:r>
            <a:r>
              <a:rPr lang="en-US" dirty="0"/>
              <a:t> </a:t>
            </a:r>
            <a:r>
              <a:rPr lang="en-US" dirty="0" err="1"/>
              <a:t>si</a:t>
            </a:r>
            <a:r>
              <a:rPr lang="en-US" dirty="0"/>
              <a:t> </a:t>
            </a:r>
            <a:r>
              <a:rPr lang="en-US" dirty="0" err="1"/>
              <a:t>doluptatur</a:t>
            </a:r>
            <a:r>
              <a:rPr lang="en-US" dirty="0"/>
              <a:t> </a:t>
            </a:r>
            <a:r>
              <a:rPr lang="en-US" dirty="0" err="1"/>
              <a:t>accae</a:t>
            </a:r>
            <a:r>
              <a:rPr lang="en-US" dirty="0"/>
              <a:t> </a:t>
            </a:r>
            <a:r>
              <a:rPr lang="en-US" dirty="0" err="1"/>
              <a:t>vellam</a:t>
            </a:r>
            <a:r>
              <a:rPr lang="en-US" dirty="0"/>
              <a:t> </a:t>
            </a:r>
            <a:r>
              <a:rPr lang="en-US" dirty="0" err="1"/>
              <a:t>aut</a:t>
            </a:r>
            <a:r>
              <a:rPr lang="en-US" dirty="0"/>
              <a:t> pe </a:t>
            </a:r>
            <a:r>
              <a:rPr lang="en-US" dirty="0" err="1"/>
              <a:t>sunto</a:t>
            </a:r>
            <a:r>
              <a:rPr lang="en-US" dirty="0"/>
              <a:t> </a:t>
            </a:r>
            <a:r>
              <a:rPr lang="en-US" dirty="0" err="1"/>
              <a:t>dolupta</a:t>
            </a:r>
            <a:r>
              <a:rPr lang="en-US" dirty="0"/>
              <a:t> </a:t>
            </a:r>
            <a:r>
              <a:rPr lang="en-US" dirty="0" err="1"/>
              <a:t>temporem</a:t>
            </a:r>
            <a:r>
              <a:rPr lang="en-US" dirty="0"/>
              <a:t>.</a:t>
            </a:r>
          </a:p>
          <a:p>
            <a:pPr lvl="0"/>
            <a:r>
              <a:rPr lang="en-US" dirty="0"/>
              <a:t>Ed ma </a:t>
            </a:r>
            <a:r>
              <a:rPr lang="en-US" dirty="0" err="1"/>
              <a:t>sint</a:t>
            </a:r>
            <a:r>
              <a:rPr lang="en-US" dirty="0"/>
              <a:t> de </a:t>
            </a:r>
            <a:r>
              <a:rPr lang="en-US" dirty="0" err="1"/>
              <a:t>quosseria</a:t>
            </a:r>
            <a:r>
              <a:rPr lang="en-US" dirty="0"/>
              <a:t> </a:t>
            </a:r>
            <a:r>
              <a:rPr lang="en-US" dirty="0" err="1"/>
              <a:t>dolum</a:t>
            </a:r>
            <a:r>
              <a:rPr lang="en-US" dirty="0"/>
              <a:t> </a:t>
            </a:r>
            <a:r>
              <a:rPr lang="en-US" dirty="0" err="1"/>
              <a:t>volor</a:t>
            </a:r>
            <a:r>
              <a:rPr lang="en-US" dirty="0"/>
              <a:t> </a:t>
            </a:r>
            <a:r>
              <a:rPr lang="en-US" dirty="0" err="1"/>
              <a:t>aditius</a:t>
            </a:r>
            <a:r>
              <a:rPr lang="en-US" dirty="0"/>
              <a:t> </a:t>
            </a:r>
            <a:r>
              <a:rPr lang="en-US" dirty="0" err="1"/>
              <a:t>dunt</a:t>
            </a:r>
            <a:r>
              <a:rPr lang="en-US" dirty="0"/>
              <a:t> as et quos </a:t>
            </a:r>
            <a:r>
              <a:rPr lang="en-US" dirty="0" err="1"/>
              <a:t>reptaquat</a:t>
            </a:r>
            <a:r>
              <a:rPr lang="en-US" dirty="0"/>
              <a:t> </a:t>
            </a:r>
            <a:r>
              <a:rPr lang="en-US" dirty="0" err="1"/>
              <a:t>minusdam</a:t>
            </a:r>
            <a:r>
              <a:rPr lang="en-US" dirty="0"/>
              <a:t> </a:t>
            </a:r>
            <a:r>
              <a:rPr lang="en-US" dirty="0" err="1"/>
              <a:t>quiam</a:t>
            </a:r>
            <a:r>
              <a:rPr lang="en-US" dirty="0"/>
              <a:t> a </a:t>
            </a:r>
            <a:r>
              <a:rPr lang="en-US" dirty="0" err="1"/>
              <a:t>eiciendem</a:t>
            </a:r>
            <a:r>
              <a:rPr lang="en-US" dirty="0"/>
              <a:t> et </a:t>
            </a:r>
            <a:r>
              <a:rPr lang="en-US" dirty="0" err="1"/>
              <a:t>quati</a:t>
            </a:r>
            <a:r>
              <a:rPr lang="en-US" dirty="0"/>
              <a:t> </a:t>
            </a:r>
            <a:r>
              <a:rPr lang="en-US" dirty="0" err="1"/>
              <a:t>blaboreiusam</a:t>
            </a:r>
            <a:r>
              <a:rPr lang="en-US" dirty="0"/>
              <a:t> </a:t>
            </a:r>
            <a:r>
              <a:rPr lang="en-US" dirty="0" err="1"/>
              <a:t>ut</a:t>
            </a:r>
            <a:r>
              <a:rPr lang="en-US" dirty="0"/>
              <a:t> et </a:t>
            </a:r>
            <a:r>
              <a:rPr lang="en-US" dirty="0" err="1"/>
              <a:t>voluptatur</a:t>
            </a:r>
            <a:r>
              <a:rPr lang="en-US" dirty="0"/>
              <a:t>, </a:t>
            </a:r>
            <a:r>
              <a:rPr lang="en-US" dirty="0" err="1"/>
              <a:t>tem</a:t>
            </a:r>
            <a:r>
              <a:rPr lang="en-US" dirty="0"/>
              <a:t> que </a:t>
            </a:r>
            <a:r>
              <a:rPr lang="en-US" dirty="0" err="1"/>
              <a:t>si</a:t>
            </a:r>
            <a:r>
              <a:rPr lang="en-US" dirty="0"/>
              <a:t> </a:t>
            </a:r>
            <a:r>
              <a:rPr lang="en-US" dirty="0" err="1"/>
              <a:t>ut</a:t>
            </a:r>
            <a:r>
              <a:rPr lang="en-US" dirty="0"/>
              <a:t> as </a:t>
            </a:r>
            <a:r>
              <a:rPr lang="en-US" dirty="0" err="1"/>
              <a:t>etam</a:t>
            </a:r>
            <a:r>
              <a:rPr lang="en-US" dirty="0"/>
              <a:t> </a:t>
            </a:r>
            <a:r>
              <a:rPr lang="en-US" dirty="0" err="1"/>
              <a:t>ut</a:t>
            </a:r>
            <a:r>
              <a:rPr lang="en-US" dirty="0"/>
              <a:t> </a:t>
            </a:r>
            <a:r>
              <a:rPr lang="en-US" dirty="0" err="1"/>
              <a:t>delic</a:t>
            </a:r>
            <a:r>
              <a:rPr lang="en-US" dirty="0"/>
              <a:t> </a:t>
            </a:r>
            <a:r>
              <a:rPr lang="en-US" dirty="0" err="1"/>
              <a:t>torehen</a:t>
            </a:r>
            <a:r>
              <a:rPr lang="en-US" dirty="0"/>
              <a:t> </a:t>
            </a:r>
            <a:r>
              <a:rPr lang="en-US" dirty="0" err="1"/>
              <a:t>ditatur</a:t>
            </a:r>
            <a:r>
              <a:rPr lang="en-US" dirty="0"/>
              <a:t>, quid </a:t>
            </a:r>
            <a:r>
              <a:rPr lang="en-US" dirty="0" err="1"/>
              <a:t>experuptus</a:t>
            </a:r>
            <a:r>
              <a:rPr lang="en-US" dirty="0"/>
              <a:t> </a:t>
            </a:r>
            <a:r>
              <a:rPr lang="en-US" dirty="0" err="1"/>
              <a:t>nonsequi</a:t>
            </a:r>
            <a:r>
              <a:rPr lang="en-US" dirty="0"/>
              <a:t> </a:t>
            </a:r>
            <a:r>
              <a:rPr lang="en-US" dirty="0" err="1"/>
              <a:t>officiis</a:t>
            </a:r>
            <a:r>
              <a:rPr lang="en-US" dirty="0"/>
              <a:t> </a:t>
            </a:r>
            <a:r>
              <a:rPr lang="en-US" dirty="0" err="1"/>
              <a:t>si</a:t>
            </a:r>
            <a:r>
              <a:rPr lang="en-US" dirty="0"/>
              <a:t> </a:t>
            </a:r>
            <a:r>
              <a:rPr lang="en-US" dirty="0" err="1"/>
              <a:t>consecaborro</a:t>
            </a:r>
            <a:r>
              <a:rPr lang="en-US" dirty="0"/>
              <a:t> </a:t>
            </a:r>
            <a:r>
              <a:rPr lang="en-US" dirty="0" err="1"/>
              <a:t>mos</a:t>
            </a:r>
            <a:r>
              <a:rPr lang="en-US" dirty="0"/>
              <a:t> de </a:t>
            </a:r>
            <a:r>
              <a:rPr lang="en-US" dirty="0" err="1"/>
              <a:t>venist</a:t>
            </a:r>
            <a:r>
              <a:rPr lang="en-US" dirty="0"/>
              <a:t>, </a:t>
            </a:r>
            <a:r>
              <a:rPr lang="en-US" dirty="0" err="1"/>
              <a:t>quodiatis</a:t>
            </a:r>
            <a:r>
              <a:rPr lang="en-US" dirty="0"/>
              <a:t> </a:t>
            </a:r>
            <a:r>
              <a:rPr lang="en-US" dirty="0" err="1"/>
              <a:t>praturia</a:t>
            </a:r>
            <a:r>
              <a:rPr lang="en-US" dirty="0"/>
              <a:t> que </a:t>
            </a:r>
            <a:r>
              <a:rPr lang="en-US" dirty="0" err="1"/>
              <a:t>volupta</a:t>
            </a:r>
            <a:r>
              <a:rPr lang="en-US" dirty="0"/>
              <a:t> vel </a:t>
            </a:r>
            <a:r>
              <a:rPr lang="en-US" dirty="0" err="1"/>
              <a:t>mo</a:t>
            </a:r>
            <a:r>
              <a:rPr lang="en-US" dirty="0"/>
              <a:t> </a:t>
            </a:r>
            <a:r>
              <a:rPr lang="en-US" dirty="0" err="1"/>
              <a:t>odit</a:t>
            </a:r>
            <a:r>
              <a:rPr lang="en-US" dirty="0"/>
              <a:t>, que </a:t>
            </a:r>
            <a:r>
              <a:rPr lang="en-US" dirty="0" err="1"/>
              <a:t>nimpos</a:t>
            </a:r>
            <a:r>
              <a:rPr lang="en-US" dirty="0"/>
              <a:t> doles </a:t>
            </a:r>
            <a:r>
              <a:rPr lang="en-US" dirty="0" err="1"/>
              <a:t>arioccaeperatem</a:t>
            </a:r>
            <a:r>
              <a:rPr lang="en-US" dirty="0"/>
              <a:t> </a:t>
            </a:r>
            <a:r>
              <a:rPr lang="en-US" dirty="0" err="1"/>
              <a:t>nis</a:t>
            </a:r>
            <a:r>
              <a:rPr lang="en-US" dirty="0"/>
              <a:t> </a:t>
            </a:r>
            <a:r>
              <a:rPr lang="en-US" dirty="0" err="1"/>
              <a:t>dionem</a:t>
            </a:r>
            <a:r>
              <a:rPr lang="en-US" dirty="0"/>
              <a:t>. </a:t>
            </a:r>
            <a:r>
              <a:rPr lang="en-US" dirty="0" err="1"/>
              <a:t>ius</a:t>
            </a:r>
            <a:r>
              <a:rPr lang="en-US" dirty="0"/>
              <a:t> </a:t>
            </a:r>
            <a:r>
              <a:rPr lang="en-US" dirty="0" err="1"/>
              <a:t>si</a:t>
            </a:r>
            <a:r>
              <a:rPr lang="en-US" dirty="0"/>
              <a:t> </a:t>
            </a:r>
            <a:r>
              <a:rPr lang="en-US" dirty="0" err="1"/>
              <a:t>cupta</a:t>
            </a:r>
            <a:r>
              <a:rPr lang="en-US" dirty="0"/>
              <a:t> que </a:t>
            </a:r>
            <a:r>
              <a:rPr lang="en-US" dirty="0" err="1"/>
              <a:t>nusapit</a:t>
            </a:r>
            <a:r>
              <a:rPr lang="en-US" dirty="0"/>
              <a:t> </a:t>
            </a:r>
            <a:r>
              <a:rPr lang="en-US" dirty="0" err="1"/>
              <a:t>venit</a:t>
            </a:r>
            <a:r>
              <a:rPr lang="en-US" dirty="0"/>
              <a:t>, sin </a:t>
            </a:r>
            <a:r>
              <a:rPr lang="en-US" dirty="0" err="1"/>
              <a:t>expla</a:t>
            </a:r>
            <a:r>
              <a:rPr lang="en-US" dirty="0"/>
              <a:t> quo </a:t>
            </a:r>
            <a:r>
              <a:rPr lang="en-US" dirty="0" err="1"/>
              <a:t>quia</a:t>
            </a:r>
            <a:r>
              <a:rPr lang="en-US" dirty="0"/>
              <a:t> quo </a:t>
            </a:r>
            <a:r>
              <a:rPr lang="en-US" dirty="0" err="1"/>
              <a:t>odi</a:t>
            </a:r>
            <a:r>
              <a:rPr lang="en-US" dirty="0"/>
              <a:t> </a:t>
            </a:r>
            <a:r>
              <a:rPr lang="en-US" dirty="0" err="1"/>
              <a:t>volupit</a:t>
            </a:r>
            <a:r>
              <a:rPr lang="en-US" dirty="0"/>
              <a:t> </a:t>
            </a:r>
            <a:r>
              <a:rPr lang="en-US" dirty="0" err="1"/>
              <a:t>fugiatem</a:t>
            </a:r>
            <a:r>
              <a:rPr lang="en-US" dirty="0"/>
              <a:t> rent in </a:t>
            </a:r>
            <a:r>
              <a:rPr lang="en-US" dirty="0" err="1"/>
              <a:t>exerunto</a:t>
            </a:r>
            <a:r>
              <a:rPr lang="en-US" dirty="0"/>
              <a:t>. </a:t>
            </a:r>
            <a:r>
              <a:rPr lang="en-US" dirty="0" err="1"/>
              <a:t>Debis</a:t>
            </a:r>
            <a:r>
              <a:rPr lang="en-US" dirty="0"/>
              <a:t> </a:t>
            </a:r>
            <a:r>
              <a:rPr lang="en-US" dirty="0" err="1"/>
              <a:t>unti</a:t>
            </a:r>
            <a:r>
              <a:rPr lang="en-US" dirty="0"/>
              <a:t> </a:t>
            </a:r>
            <a:r>
              <a:rPr lang="en-US" dirty="0" err="1"/>
              <a:t>aute</a:t>
            </a:r>
            <a:r>
              <a:rPr lang="en-US" dirty="0"/>
              <a:t> </a:t>
            </a:r>
            <a:r>
              <a:rPr lang="en-US" dirty="0" err="1"/>
              <a:t>vollab</a:t>
            </a:r>
            <a:r>
              <a:rPr lang="en-US" dirty="0"/>
              <a:t> in </a:t>
            </a:r>
            <a:r>
              <a:rPr lang="en-US" dirty="0" err="1"/>
              <a:t>nes</a:t>
            </a:r>
            <a:r>
              <a:rPr lang="en-US" dirty="0"/>
              <a:t> </a:t>
            </a:r>
            <a:r>
              <a:rPr lang="en-US" dirty="0" err="1"/>
              <a:t>eosaere</a:t>
            </a:r>
            <a:r>
              <a:rPr lang="en-US" dirty="0"/>
              <a:t>. Nam </a:t>
            </a:r>
            <a:r>
              <a:rPr lang="en-US" dirty="0" err="1"/>
              <a:t>ut</a:t>
            </a:r>
            <a:r>
              <a:rPr lang="en-US" dirty="0"/>
              <a:t> </a:t>
            </a:r>
            <a:r>
              <a:rPr lang="en-US" dirty="0" err="1"/>
              <a:t>delic</a:t>
            </a:r>
            <a:r>
              <a:rPr lang="en-US" dirty="0"/>
              <a:t> </a:t>
            </a:r>
            <a:r>
              <a:rPr lang="en-US" dirty="0" err="1"/>
              <a:t>torehen</a:t>
            </a:r>
            <a:r>
              <a:rPr lang="en-US" dirty="0"/>
              <a:t>. </a:t>
            </a:r>
          </a:p>
        </p:txBody>
      </p:sp>
      <p:sp>
        <p:nvSpPr>
          <p:cNvPr id="9" name="Picture Placeholder 8">
            <a:extLst>
              <a:ext uri="{FF2B5EF4-FFF2-40B4-BE49-F238E27FC236}">
                <a16:creationId xmlns:a16="http://schemas.microsoft.com/office/drawing/2014/main" id="{E5790769-52DF-4D59-8200-83DF18A7D913}"/>
              </a:ext>
            </a:extLst>
          </p:cNvPr>
          <p:cNvSpPr>
            <a:spLocks noGrp="1"/>
          </p:cNvSpPr>
          <p:nvPr>
            <p:ph type="pic" sz="quarter" idx="12" hasCustomPrompt="1"/>
          </p:nvPr>
        </p:nvSpPr>
        <p:spPr>
          <a:xfrm>
            <a:off x="571501" y="2034066"/>
            <a:ext cx="1883664" cy="1883178"/>
          </a:xfrm>
          <a:solidFill>
            <a:schemeClr val="tx2"/>
          </a:solidFill>
        </p:spPr>
        <p:txBody>
          <a:bodyPr lIns="0" tIns="182880" rIns="0"/>
          <a:lstStyle>
            <a:lvl1pPr marL="0" indent="0" algn="ctr">
              <a:spcAft>
                <a:spcPts val="0"/>
              </a:spcAft>
              <a:buNone/>
              <a:defRPr b="1" cap="all" baseline="0">
                <a:solidFill>
                  <a:srgbClr val="FF289F"/>
                </a:solidFill>
              </a:defRPr>
            </a:lvl1pPr>
          </a:lstStyle>
          <a:p>
            <a:r>
              <a:rPr lang="en-US" dirty="0"/>
              <a:t>Click icon to </a:t>
            </a:r>
            <a:br>
              <a:rPr lang="en-US" dirty="0"/>
            </a:br>
            <a:r>
              <a:rPr lang="en-US" dirty="0"/>
              <a:t>insert image</a:t>
            </a:r>
          </a:p>
        </p:txBody>
      </p:sp>
      <p:sp>
        <p:nvSpPr>
          <p:cNvPr id="8" name="Text Placeholder 8">
            <a:extLst>
              <a:ext uri="{FF2B5EF4-FFF2-40B4-BE49-F238E27FC236}">
                <a16:creationId xmlns:a16="http://schemas.microsoft.com/office/drawing/2014/main" id="{20ABC3A8-5981-4266-AC6C-F83073229E62}"/>
              </a:ext>
            </a:extLst>
          </p:cNvPr>
          <p:cNvSpPr>
            <a:spLocks noGrp="1"/>
          </p:cNvSpPr>
          <p:nvPr>
            <p:ph type="body" sz="quarter" idx="17" hasCustomPrompt="1"/>
          </p:nvPr>
        </p:nvSpPr>
        <p:spPr>
          <a:xfrm>
            <a:off x="2796540" y="1963049"/>
            <a:ext cx="4572000" cy="274320"/>
          </a:xfrm>
        </p:spPr>
        <p:txBody>
          <a:bodyPr anchor="b" anchorCtr="0"/>
          <a:lstStyle>
            <a:lvl1pPr marL="0" indent="0">
              <a:lnSpc>
                <a:spcPct val="100000"/>
              </a:lnSpc>
              <a:spcAft>
                <a:spcPts val="0"/>
              </a:spcAft>
              <a:buNone/>
              <a:defRPr sz="1500" b="1" cap="none" baseline="0">
                <a:solidFill>
                  <a:schemeClr val="tx1"/>
                </a:solidFill>
                <a:latin typeface="Georgia" panose="02040502050405020303" pitchFamily="18" charset="0"/>
              </a:defRPr>
            </a:lvl1pPr>
          </a:lstStyle>
          <a:p>
            <a:pPr lvl="0"/>
            <a:r>
              <a:rPr lang="en-US" dirty="0"/>
              <a:t>Click to enter Name</a:t>
            </a:r>
          </a:p>
        </p:txBody>
      </p:sp>
      <p:sp>
        <p:nvSpPr>
          <p:cNvPr id="10" name="Text Placeholder 6">
            <a:extLst>
              <a:ext uri="{FF2B5EF4-FFF2-40B4-BE49-F238E27FC236}">
                <a16:creationId xmlns:a16="http://schemas.microsoft.com/office/drawing/2014/main" id="{397778AB-4F78-4E9E-A3C2-B1BA573D843C}"/>
              </a:ext>
            </a:extLst>
          </p:cNvPr>
          <p:cNvSpPr>
            <a:spLocks noGrp="1"/>
          </p:cNvSpPr>
          <p:nvPr>
            <p:ph type="body" sz="quarter" idx="18" hasCustomPrompt="1"/>
          </p:nvPr>
        </p:nvSpPr>
        <p:spPr>
          <a:xfrm>
            <a:off x="2796540" y="2330754"/>
            <a:ext cx="4572000" cy="426884"/>
          </a:xfrm>
        </p:spPr>
        <p:txBody>
          <a:bodyPr/>
          <a:lstStyle>
            <a:lvl1pPr marL="0" indent="0">
              <a:lnSpc>
                <a:spcPct val="100000"/>
              </a:lnSpc>
              <a:spcAft>
                <a:spcPts val="0"/>
              </a:spcAft>
              <a:buNone/>
              <a:defRPr sz="1200" b="1" baseline="0">
                <a:solidFill>
                  <a:schemeClr val="accent1"/>
                </a:solidFill>
              </a:defRPr>
            </a:lvl1pPr>
          </a:lstStyle>
          <a:p>
            <a:pPr lvl="0"/>
            <a:r>
              <a:rPr lang="en-US" dirty="0"/>
              <a:t>Click to enter Position, Division (Bold Italic),</a:t>
            </a:r>
            <a:br>
              <a:rPr lang="en-US" dirty="0"/>
            </a:br>
            <a:r>
              <a:rPr lang="en-US" dirty="0"/>
              <a:t>Click to enter Location, State | Lincoln Financial Group (Bold Non-Italic)</a:t>
            </a:r>
          </a:p>
        </p:txBody>
      </p:sp>
    </p:spTree>
    <p:extLst>
      <p:ext uri="{BB962C8B-B14F-4D97-AF65-F5344CB8AC3E}">
        <p14:creationId xmlns:p14="http://schemas.microsoft.com/office/powerpoint/2010/main" val="319140158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9" name="Text Placeholder 10">
            <a:extLst>
              <a:ext uri="{FF2B5EF4-FFF2-40B4-BE49-F238E27FC236}">
                <a16:creationId xmlns:a16="http://schemas.microsoft.com/office/drawing/2014/main" id="{56E265CF-BF59-4093-86B7-2D2FA76253A1}"/>
              </a:ext>
            </a:extLst>
          </p:cNvPr>
          <p:cNvSpPr>
            <a:spLocks noGrp="1"/>
          </p:cNvSpPr>
          <p:nvPr>
            <p:ph type="body" sz="quarter" idx="25" hasCustomPrompt="1"/>
          </p:nvPr>
        </p:nvSpPr>
        <p:spPr>
          <a:xfrm>
            <a:off x="6281928" y="573313"/>
            <a:ext cx="5330952" cy="5394960"/>
          </a:xfrm>
          <a:solidFill>
            <a:schemeClr val="accent1"/>
          </a:solidFill>
        </p:spPr>
        <p:txBody>
          <a:bodyPr/>
          <a:lstStyle>
            <a:lvl1pPr marL="0" indent="0">
              <a:buNone/>
              <a:defRPr/>
            </a:lvl1pPr>
          </a:lstStyle>
          <a:p>
            <a:pPr lvl="0"/>
            <a:r>
              <a:rPr lang="en-US" dirty="0"/>
              <a:t> </a:t>
            </a:r>
          </a:p>
        </p:txBody>
      </p:sp>
      <p:pic>
        <p:nvPicPr>
          <p:cNvPr id="9" name="Picture 8">
            <a:extLst>
              <a:ext uri="{FF2B5EF4-FFF2-40B4-BE49-F238E27FC236}">
                <a16:creationId xmlns:a16="http://schemas.microsoft.com/office/drawing/2014/main" id="{4FAAA8F2-B1CD-4C8B-9291-A6FD627147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2239" y="571500"/>
            <a:ext cx="1389888" cy="441315"/>
          </a:xfrm>
          <a:prstGeom prst="rect">
            <a:avLst/>
          </a:prstGeom>
        </p:spPr>
      </p:pic>
      <p:sp>
        <p:nvSpPr>
          <p:cNvPr id="17" name="Text Placeholder 20">
            <a:extLst>
              <a:ext uri="{FF2B5EF4-FFF2-40B4-BE49-F238E27FC236}">
                <a16:creationId xmlns:a16="http://schemas.microsoft.com/office/drawing/2014/main" id="{33A37B49-B5F6-47D1-B418-2DE2003EA119}"/>
              </a:ext>
            </a:extLst>
          </p:cNvPr>
          <p:cNvSpPr>
            <a:spLocks noGrp="1"/>
          </p:cNvSpPr>
          <p:nvPr>
            <p:ph type="body" sz="quarter" idx="11" hasCustomPrompt="1"/>
          </p:nvPr>
        </p:nvSpPr>
        <p:spPr>
          <a:xfrm>
            <a:off x="6811390" y="4453128"/>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18" name="Text Placeholder 22">
            <a:extLst>
              <a:ext uri="{FF2B5EF4-FFF2-40B4-BE49-F238E27FC236}">
                <a16:creationId xmlns:a16="http://schemas.microsoft.com/office/drawing/2014/main" id="{D6B935E7-E77A-4F5F-BEF5-C01AB6784CC8}"/>
              </a:ext>
            </a:extLst>
          </p:cNvPr>
          <p:cNvSpPr>
            <a:spLocks noGrp="1"/>
          </p:cNvSpPr>
          <p:nvPr>
            <p:ph type="body" sz="quarter" idx="12" hasCustomPrompt="1"/>
          </p:nvPr>
        </p:nvSpPr>
        <p:spPr>
          <a:xfrm>
            <a:off x="6811390" y="4608576"/>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22" name="Text Placeholder 20">
            <a:extLst>
              <a:ext uri="{FF2B5EF4-FFF2-40B4-BE49-F238E27FC236}">
                <a16:creationId xmlns:a16="http://schemas.microsoft.com/office/drawing/2014/main" id="{CB0F4F92-5B2A-45CE-9450-CA8DDB5D2B64}"/>
              </a:ext>
            </a:extLst>
          </p:cNvPr>
          <p:cNvSpPr>
            <a:spLocks noGrp="1"/>
          </p:cNvSpPr>
          <p:nvPr>
            <p:ph type="body" sz="quarter" idx="13" hasCustomPrompt="1"/>
          </p:nvPr>
        </p:nvSpPr>
        <p:spPr>
          <a:xfrm>
            <a:off x="9212460" y="4453128"/>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30" name="Text Placeholder 22">
            <a:extLst>
              <a:ext uri="{FF2B5EF4-FFF2-40B4-BE49-F238E27FC236}">
                <a16:creationId xmlns:a16="http://schemas.microsoft.com/office/drawing/2014/main" id="{4A256889-9040-46F3-95FE-7DC00DDF5448}"/>
              </a:ext>
            </a:extLst>
          </p:cNvPr>
          <p:cNvSpPr>
            <a:spLocks noGrp="1"/>
          </p:cNvSpPr>
          <p:nvPr>
            <p:ph type="body" sz="quarter" idx="14" hasCustomPrompt="1"/>
          </p:nvPr>
        </p:nvSpPr>
        <p:spPr>
          <a:xfrm>
            <a:off x="9212460" y="4608576"/>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2" name="Text Placeholder 20">
            <a:extLst>
              <a:ext uri="{FF2B5EF4-FFF2-40B4-BE49-F238E27FC236}">
                <a16:creationId xmlns:a16="http://schemas.microsoft.com/office/drawing/2014/main" id="{D29314C7-761E-419C-B6D0-EBBC070CAD27}"/>
              </a:ext>
            </a:extLst>
          </p:cNvPr>
          <p:cNvSpPr>
            <a:spLocks noGrp="1"/>
          </p:cNvSpPr>
          <p:nvPr>
            <p:ph type="body" sz="quarter" idx="15" hasCustomPrompt="1"/>
          </p:nvPr>
        </p:nvSpPr>
        <p:spPr>
          <a:xfrm>
            <a:off x="6811390" y="5065776"/>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33" name="Text Placeholder 22">
            <a:extLst>
              <a:ext uri="{FF2B5EF4-FFF2-40B4-BE49-F238E27FC236}">
                <a16:creationId xmlns:a16="http://schemas.microsoft.com/office/drawing/2014/main" id="{2C48E7E0-6CD6-465C-9071-4775F8EBBDA6}"/>
              </a:ext>
            </a:extLst>
          </p:cNvPr>
          <p:cNvSpPr>
            <a:spLocks noGrp="1"/>
          </p:cNvSpPr>
          <p:nvPr>
            <p:ph type="body" sz="quarter" idx="16" hasCustomPrompt="1"/>
          </p:nvPr>
        </p:nvSpPr>
        <p:spPr>
          <a:xfrm>
            <a:off x="6811390" y="5230368"/>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4" name="Text Placeholder 20">
            <a:extLst>
              <a:ext uri="{FF2B5EF4-FFF2-40B4-BE49-F238E27FC236}">
                <a16:creationId xmlns:a16="http://schemas.microsoft.com/office/drawing/2014/main" id="{860A0B32-2D3E-4E9D-8677-BCD9A0A07673}"/>
              </a:ext>
            </a:extLst>
          </p:cNvPr>
          <p:cNvSpPr>
            <a:spLocks noGrp="1"/>
          </p:cNvSpPr>
          <p:nvPr>
            <p:ph type="body" sz="quarter" idx="17" hasCustomPrompt="1"/>
          </p:nvPr>
        </p:nvSpPr>
        <p:spPr>
          <a:xfrm>
            <a:off x="9212460" y="5065776"/>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35" name="Text Placeholder 22">
            <a:extLst>
              <a:ext uri="{FF2B5EF4-FFF2-40B4-BE49-F238E27FC236}">
                <a16:creationId xmlns:a16="http://schemas.microsoft.com/office/drawing/2014/main" id="{045C6E3C-A256-4BBD-AE38-A20EC100B9BB}"/>
              </a:ext>
            </a:extLst>
          </p:cNvPr>
          <p:cNvSpPr>
            <a:spLocks noGrp="1"/>
          </p:cNvSpPr>
          <p:nvPr>
            <p:ph type="body" sz="quarter" idx="18" hasCustomPrompt="1"/>
          </p:nvPr>
        </p:nvSpPr>
        <p:spPr>
          <a:xfrm>
            <a:off x="9212460" y="5230368"/>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6" name="Text Placeholder 2">
            <a:extLst>
              <a:ext uri="{FF2B5EF4-FFF2-40B4-BE49-F238E27FC236}">
                <a16:creationId xmlns:a16="http://schemas.microsoft.com/office/drawing/2014/main" id="{B7007ACD-68D2-4DDB-9601-473FB5B0BD13}"/>
              </a:ext>
            </a:extLst>
          </p:cNvPr>
          <p:cNvSpPr>
            <a:spLocks noGrp="1"/>
          </p:cNvSpPr>
          <p:nvPr>
            <p:ph type="body" idx="1" hasCustomPrompt="1"/>
          </p:nvPr>
        </p:nvSpPr>
        <p:spPr>
          <a:xfrm>
            <a:off x="6812280" y="1508760"/>
            <a:ext cx="4270248" cy="850392"/>
          </a:xfrm>
        </p:spPr>
        <p:txBody>
          <a:bodyPr anchor="t" anchorCtr="0"/>
          <a:lstStyle>
            <a:lvl1pPr marL="0" indent="0">
              <a:lnSpc>
                <a:spcPct val="100000"/>
              </a:lnSpc>
              <a:spcBef>
                <a:spcPts val="0"/>
              </a:spcBef>
              <a:spcAft>
                <a:spcPts val="0"/>
              </a:spcAft>
              <a:buNone/>
              <a:defRPr sz="54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Thank You</a:t>
            </a:r>
          </a:p>
        </p:txBody>
      </p:sp>
    </p:spTree>
    <p:extLst>
      <p:ext uri="{BB962C8B-B14F-4D97-AF65-F5344CB8AC3E}">
        <p14:creationId xmlns:p14="http://schemas.microsoft.com/office/powerpoint/2010/main" val="42087289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hank You w/ Backgnd Color 1">
    <p:spTree>
      <p:nvGrpSpPr>
        <p:cNvPr id="1" name=""/>
        <p:cNvGrpSpPr/>
        <p:nvPr/>
      </p:nvGrpSpPr>
      <p:grpSpPr>
        <a:xfrm>
          <a:off x="0" y="0"/>
          <a:ext cx="0" cy="0"/>
          <a:chOff x="0" y="0"/>
          <a:chExt cx="0" cy="0"/>
        </a:xfrm>
      </p:grpSpPr>
      <p:sp>
        <p:nvSpPr>
          <p:cNvPr id="17" name="Text Placeholder 10">
            <a:extLst>
              <a:ext uri="{FF2B5EF4-FFF2-40B4-BE49-F238E27FC236}">
                <a16:creationId xmlns:a16="http://schemas.microsoft.com/office/drawing/2014/main" id="{4C9B3DCA-FD59-47A1-82B6-730D2AF283C7}"/>
              </a:ext>
            </a:extLst>
          </p:cNvPr>
          <p:cNvSpPr>
            <a:spLocks noGrp="1"/>
          </p:cNvSpPr>
          <p:nvPr>
            <p:ph type="body" sz="quarter" idx="25" hasCustomPrompt="1"/>
          </p:nvPr>
        </p:nvSpPr>
        <p:spPr>
          <a:xfrm>
            <a:off x="6281928" y="573313"/>
            <a:ext cx="5330952" cy="5394960"/>
          </a:xfrm>
          <a:solidFill>
            <a:schemeClr val="bg1"/>
          </a:solidFill>
        </p:spPr>
        <p:txBody>
          <a:bodyPr/>
          <a:lstStyle>
            <a:lvl1pPr marL="0" indent="0">
              <a:buNone/>
              <a:defRPr/>
            </a:lvl1pPr>
          </a:lstStyle>
          <a:p>
            <a:pPr lvl="0"/>
            <a:r>
              <a:rPr lang="en-US" dirty="0"/>
              <a:t> </a:t>
            </a:r>
          </a:p>
        </p:txBody>
      </p:sp>
      <p:pic>
        <p:nvPicPr>
          <p:cNvPr id="9" name="Picture 8">
            <a:extLst>
              <a:ext uri="{FF2B5EF4-FFF2-40B4-BE49-F238E27FC236}">
                <a16:creationId xmlns:a16="http://schemas.microsoft.com/office/drawing/2014/main" id="{4FAAA8F2-B1CD-4C8B-9291-A6FD6271475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72239" y="571500"/>
            <a:ext cx="1389888" cy="441314"/>
          </a:xfrm>
          <a:prstGeom prst="rect">
            <a:avLst/>
          </a:prstGeom>
        </p:spPr>
      </p:pic>
      <p:sp>
        <p:nvSpPr>
          <p:cNvPr id="18" name="Text Placeholder 20">
            <a:extLst>
              <a:ext uri="{FF2B5EF4-FFF2-40B4-BE49-F238E27FC236}">
                <a16:creationId xmlns:a16="http://schemas.microsoft.com/office/drawing/2014/main" id="{3DDE4039-A5B9-4536-8BBB-DB4B53EE33E8}"/>
              </a:ext>
            </a:extLst>
          </p:cNvPr>
          <p:cNvSpPr>
            <a:spLocks noGrp="1"/>
          </p:cNvSpPr>
          <p:nvPr>
            <p:ph type="body" sz="quarter" idx="11" hasCustomPrompt="1"/>
          </p:nvPr>
        </p:nvSpPr>
        <p:spPr>
          <a:xfrm>
            <a:off x="6811390" y="4453128"/>
            <a:ext cx="2286000" cy="153888"/>
          </a:xfrm>
        </p:spPr>
        <p:txBody>
          <a:bodyPr/>
          <a:lstStyle>
            <a:lvl1pPr marL="0" indent="0">
              <a:spcAft>
                <a:spcPts val="0"/>
              </a:spcAft>
              <a:buNone/>
              <a:defRPr sz="1000" b="1">
                <a:solidFill>
                  <a:schemeClr val="tx1"/>
                </a:solidFill>
                <a:latin typeface="Georgia" panose="02040502050405020303" pitchFamily="18" charset="0"/>
              </a:defRPr>
            </a:lvl1pPr>
          </a:lstStyle>
          <a:p>
            <a:pPr lvl="0"/>
            <a:r>
              <a:rPr lang="en-US" dirty="0"/>
              <a:t>Presenter Name</a:t>
            </a:r>
          </a:p>
        </p:txBody>
      </p:sp>
      <p:sp>
        <p:nvSpPr>
          <p:cNvPr id="19" name="Text Placeholder 22">
            <a:extLst>
              <a:ext uri="{FF2B5EF4-FFF2-40B4-BE49-F238E27FC236}">
                <a16:creationId xmlns:a16="http://schemas.microsoft.com/office/drawing/2014/main" id="{777C3A01-FEE9-49DB-A402-CB031262B021}"/>
              </a:ext>
            </a:extLst>
          </p:cNvPr>
          <p:cNvSpPr>
            <a:spLocks noGrp="1"/>
          </p:cNvSpPr>
          <p:nvPr>
            <p:ph type="body" sz="quarter" idx="12" hasCustomPrompt="1"/>
          </p:nvPr>
        </p:nvSpPr>
        <p:spPr>
          <a:xfrm>
            <a:off x="6811390" y="4608576"/>
            <a:ext cx="2286000" cy="320531"/>
          </a:xfrm>
        </p:spPr>
        <p:txBody>
          <a:bodyPr/>
          <a:lstStyle>
            <a:lvl1pPr marL="0" indent="0">
              <a:spcAft>
                <a:spcPts val="0"/>
              </a:spcAft>
              <a:buNone/>
              <a:defRPr sz="1000" i="1">
                <a:solidFill>
                  <a:schemeClr val="tx1"/>
                </a:solidFill>
              </a:defRPr>
            </a:lvl1pPr>
          </a:lstStyle>
          <a:p>
            <a:pPr lvl="0"/>
            <a:r>
              <a:rPr lang="en-US" dirty="0"/>
              <a:t>Presenter Title Line 1</a:t>
            </a:r>
            <a:br>
              <a:rPr lang="en-US" dirty="0"/>
            </a:br>
            <a:r>
              <a:rPr lang="en-US" dirty="0"/>
              <a:t>Presenter Title Line 2</a:t>
            </a:r>
          </a:p>
        </p:txBody>
      </p:sp>
      <p:sp>
        <p:nvSpPr>
          <p:cNvPr id="32" name="Text Placeholder 20">
            <a:extLst>
              <a:ext uri="{FF2B5EF4-FFF2-40B4-BE49-F238E27FC236}">
                <a16:creationId xmlns:a16="http://schemas.microsoft.com/office/drawing/2014/main" id="{76667FB7-5CE2-4ABA-8289-2ABE931DA358}"/>
              </a:ext>
            </a:extLst>
          </p:cNvPr>
          <p:cNvSpPr>
            <a:spLocks noGrp="1"/>
          </p:cNvSpPr>
          <p:nvPr>
            <p:ph type="body" sz="quarter" idx="13" hasCustomPrompt="1"/>
          </p:nvPr>
        </p:nvSpPr>
        <p:spPr>
          <a:xfrm>
            <a:off x="9212460" y="4453128"/>
            <a:ext cx="2286000" cy="153888"/>
          </a:xfrm>
        </p:spPr>
        <p:txBody>
          <a:bodyPr/>
          <a:lstStyle>
            <a:lvl1pPr marL="0" indent="0">
              <a:spcAft>
                <a:spcPts val="0"/>
              </a:spcAft>
              <a:buNone/>
              <a:defRPr sz="1000" b="1">
                <a:solidFill>
                  <a:schemeClr val="tx1"/>
                </a:solidFill>
                <a:latin typeface="Georgia" panose="02040502050405020303" pitchFamily="18" charset="0"/>
              </a:defRPr>
            </a:lvl1pPr>
          </a:lstStyle>
          <a:p>
            <a:pPr lvl="0"/>
            <a:r>
              <a:rPr lang="en-US" dirty="0"/>
              <a:t>Presenter Name</a:t>
            </a:r>
          </a:p>
        </p:txBody>
      </p:sp>
      <p:sp>
        <p:nvSpPr>
          <p:cNvPr id="33" name="Text Placeholder 22">
            <a:extLst>
              <a:ext uri="{FF2B5EF4-FFF2-40B4-BE49-F238E27FC236}">
                <a16:creationId xmlns:a16="http://schemas.microsoft.com/office/drawing/2014/main" id="{F1EC7AE1-78D0-4F19-A28F-D4C8390E5B3F}"/>
              </a:ext>
            </a:extLst>
          </p:cNvPr>
          <p:cNvSpPr>
            <a:spLocks noGrp="1"/>
          </p:cNvSpPr>
          <p:nvPr>
            <p:ph type="body" sz="quarter" idx="14" hasCustomPrompt="1"/>
          </p:nvPr>
        </p:nvSpPr>
        <p:spPr>
          <a:xfrm>
            <a:off x="9212460" y="4608576"/>
            <a:ext cx="2286000" cy="320531"/>
          </a:xfrm>
        </p:spPr>
        <p:txBody>
          <a:bodyPr/>
          <a:lstStyle>
            <a:lvl1pPr marL="0" indent="0">
              <a:spcAft>
                <a:spcPts val="0"/>
              </a:spcAft>
              <a:buNone/>
              <a:defRPr sz="1000" i="1">
                <a:solidFill>
                  <a:schemeClr val="tx1"/>
                </a:solidFill>
              </a:defRPr>
            </a:lvl1pPr>
          </a:lstStyle>
          <a:p>
            <a:pPr lvl="0"/>
            <a:r>
              <a:rPr lang="en-US" dirty="0"/>
              <a:t>Presenter Title Line 1</a:t>
            </a:r>
            <a:br>
              <a:rPr lang="en-US" dirty="0"/>
            </a:br>
            <a:r>
              <a:rPr lang="en-US" dirty="0"/>
              <a:t>Presenter Title Line 2</a:t>
            </a:r>
          </a:p>
        </p:txBody>
      </p:sp>
      <p:sp>
        <p:nvSpPr>
          <p:cNvPr id="34" name="Text Placeholder 20">
            <a:extLst>
              <a:ext uri="{FF2B5EF4-FFF2-40B4-BE49-F238E27FC236}">
                <a16:creationId xmlns:a16="http://schemas.microsoft.com/office/drawing/2014/main" id="{32EDC384-7C4A-498A-A937-9BBE58C42917}"/>
              </a:ext>
            </a:extLst>
          </p:cNvPr>
          <p:cNvSpPr>
            <a:spLocks noGrp="1"/>
          </p:cNvSpPr>
          <p:nvPr>
            <p:ph type="body" sz="quarter" idx="15" hasCustomPrompt="1"/>
          </p:nvPr>
        </p:nvSpPr>
        <p:spPr>
          <a:xfrm>
            <a:off x="6811390" y="5065776"/>
            <a:ext cx="2286000" cy="153888"/>
          </a:xfrm>
        </p:spPr>
        <p:txBody>
          <a:bodyPr/>
          <a:lstStyle>
            <a:lvl1pPr marL="0" indent="0">
              <a:spcAft>
                <a:spcPts val="0"/>
              </a:spcAft>
              <a:buNone/>
              <a:defRPr sz="1000" b="1">
                <a:solidFill>
                  <a:schemeClr val="tx1"/>
                </a:solidFill>
                <a:latin typeface="Georgia" panose="02040502050405020303" pitchFamily="18" charset="0"/>
              </a:defRPr>
            </a:lvl1pPr>
          </a:lstStyle>
          <a:p>
            <a:pPr lvl="0"/>
            <a:r>
              <a:rPr lang="en-US" dirty="0"/>
              <a:t>Presenter Name</a:t>
            </a:r>
          </a:p>
        </p:txBody>
      </p:sp>
      <p:sp>
        <p:nvSpPr>
          <p:cNvPr id="35" name="Text Placeholder 22">
            <a:extLst>
              <a:ext uri="{FF2B5EF4-FFF2-40B4-BE49-F238E27FC236}">
                <a16:creationId xmlns:a16="http://schemas.microsoft.com/office/drawing/2014/main" id="{7B434064-FCA1-45D5-A7E3-E9AB54548EC7}"/>
              </a:ext>
            </a:extLst>
          </p:cNvPr>
          <p:cNvSpPr>
            <a:spLocks noGrp="1"/>
          </p:cNvSpPr>
          <p:nvPr>
            <p:ph type="body" sz="quarter" idx="16" hasCustomPrompt="1"/>
          </p:nvPr>
        </p:nvSpPr>
        <p:spPr>
          <a:xfrm>
            <a:off x="6811390" y="5230368"/>
            <a:ext cx="2286000" cy="320531"/>
          </a:xfrm>
        </p:spPr>
        <p:txBody>
          <a:bodyPr/>
          <a:lstStyle>
            <a:lvl1pPr marL="0" indent="0">
              <a:spcAft>
                <a:spcPts val="0"/>
              </a:spcAft>
              <a:buNone/>
              <a:defRPr sz="1000" i="1">
                <a:solidFill>
                  <a:schemeClr val="tx1"/>
                </a:solidFill>
              </a:defRPr>
            </a:lvl1pPr>
          </a:lstStyle>
          <a:p>
            <a:pPr lvl="0"/>
            <a:r>
              <a:rPr lang="en-US" dirty="0"/>
              <a:t>Presenter Title Line 1</a:t>
            </a:r>
            <a:br>
              <a:rPr lang="en-US" dirty="0"/>
            </a:br>
            <a:r>
              <a:rPr lang="en-US" dirty="0"/>
              <a:t>Presenter Title Line 2</a:t>
            </a:r>
          </a:p>
        </p:txBody>
      </p:sp>
      <p:sp>
        <p:nvSpPr>
          <p:cNvPr id="36" name="Text Placeholder 20">
            <a:extLst>
              <a:ext uri="{FF2B5EF4-FFF2-40B4-BE49-F238E27FC236}">
                <a16:creationId xmlns:a16="http://schemas.microsoft.com/office/drawing/2014/main" id="{75E9C9DC-8504-4787-9D51-40003A594BCD}"/>
              </a:ext>
            </a:extLst>
          </p:cNvPr>
          <p:cNvSpPr>
            <a:spLocks noGrp="1"/>
          </p:cNvSpPr>
          <p:nvPr>
            <p:ph type="body" sz="quarter" idx="17" hasCustomPrompt="1"/>
          </p:nvPr>
        </p:nvSpPr>
        <p:spPr>
          <a:xfrm>
            <a:off x="9212460" y="5065776"/>
            <a:ext cx="2286000" cy="153888"/>
          </a:xfrm>
        </p:spPr>
        <p:txBody>
          <a:bodyPr/>
          <a:lstStyle>
            <a:lvl1pPr marL="0" indent="0">
              <a:spcAft>
                <a:spcPts val="0"/>
              </a:spcAft>
              <a:buNone/>
              <a:defRPr sz="1000" b="1">
                <a:solidFill>
                  <a:schemeClr val="tx1"/>
                </a:solidFill>
                <a:latin typeface="Georgia" panose="02040502050405020303" pitchFamily="18" charset="0"/>
              </a:defRPr>
            </a:lvl1pPr>
          </a:lstStyle>
          <a:p>
            <a:pPr lvl="0"/>
            <a:r>
              <a:rPr lang="en-US" dirty="0"/>
              <a:t>Presenter Name</a:t>
            </a:r>
          </a:p>
        </p:txBody>
      </p:sp>
      <p:sp>
        <p:nvSpPr>
          <p:cNvPr id="37" name="Text Placeholder 22">
            <a:extLst>
              <a:ext uri="{FF2B5EF4-FFF2-40B4-BE49-F238E27FC236}">
                <a16:creationId xmlns:a16="http://schemas.microsoft.com/office/drawing/2014/main" id="{BF8207EF-1F99-4034-B9AB-525981F3373E}"/>
              </a:ext>
            </a:extLst>
          </p:cNvPr>
          <p:cNvSpPr>
            <a:spLocks noGrp="1"/>
          </p:cNvSpPr>
          <p:nvPr>
            <p:ph type="body" sz="quarter" idx="18" hasCustomPrompt="1"/>
          </p:nvPr>
        </p:nvSpPr>
        <p:spPr>
          <a:xfrm>
            <a:off x="9212460" y="5230368"/>
            <a:ext cx="2286000" cy="320531"/>
          </a:xfrm>
        </p:spPr>
        <p:txBody>
          <a:bodyPr/>
          <a:lstStyle>
            <a:lvl1pPr marL="0" indent="0">
              <a:spcAft>
                <a:spcPts val="0"/>
              </a:spcAft>
              <a:buNone/>
              <a:defRPr sz="1000" i="1">
                <a:solidFill>
                  <a:schemeClr val="tx1"/>
                </a:solidFill>
              </a:defRPr>
            </a:lvl1pPr>
          </a:lstStyle>
          <a:p>
            <a:pPr lvl="0"/>
            <a:r>
              <a:rPr lang="en-US" dirty="0"/>
              <a:t>Presenter Title Line 1</a:t>
            </a:r>
            <a:br>
              <a:rPr lang="en-US" dirty="0"/>
            </a:br>
            <a:r>
              <a:rPr lang="en-US" dirty="0"/>
              <a:t>Presenter Title Line 2</a:t>
            </a:r>
          </a:p>
        </p:txBody>
      </p:sp>
      <p:sp>
        <p:nvSpPr>
          <p:cNvPr id="38" name="Text Placeholder 2">
            <a:extLst>
              <a:ext uri="{FF2B5EF4-FFF2-40B4-BE49-F238E27FC236}">
                <a16:creationId xmlns:a16="http://schemas.microsoft.com/office/drawing/2014/main" id="{82958471-0F33-4F21-95BA-C119180B9A63}"/>
              </a:ext>
            </a:extLst>
          </p:cNvPr>
          <p:cNvSpPr>
            <a:spLocks noGrp="1"/>
          </p:cNvSpPr>
          <p:nvPr>
            <p:ph type="body" idx="1" hasCustomPrompt="1"/>
          </p:nvPr>
        </p:nvSpPr>
        <p:spPr>
          <a:xfrm>
            <a:off x="6812280" y="1508760"/>
            <a:ext cx="4270248" cy="850392"/>
          </a:xfrm>
        </p:spPr>
        <p:txBody>
          <a:bodyPr anchor="t" anchorCtr="0"/>
          <a:lstStyle>
            <a:lvl1pPr marL="0" indent="0">
              <a:lnSpc>
                <a:spcPct val="100000"/>
              </a:lnSpc>
              <a:spcBef>
                <a:spcPts val="0"/>
              </a:spcBef>
              <a:spcAft>
                <a:spcPts val="0"/>
              </a:spcAft>
              <a:buNone/>
              <a:defRPr sz="5400" kern="400" baseline="0">
                <a:solidFill>
                  <a:schemeClr val="tx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Thank You</a:t>
            </a:r>
          </a:p>
        </p:txBody>
      </p:sp>
    </p:spTree>
    <p:extLst>
      <p:ext uri="{BB962C8B-B14F-4D97-AF65-F5344CB8AC3E}">
        <p14:creationId xmlns:p14="http://schemas.microsoft.com/office/powerpoint/2010/main" val="23447751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ank You w/ Backgnd Color 2">
    <p:spTree>
      <p:nvGrpSpPr>
        <p:cNvPr id="1" name=""/>
        <p:cNvGrpSpPr/>
        <p:nvPr/>
      </p:nvGrpSpPr>
      <p:grpSpPr>
        <a:xfrm>
          <a:off x="0" y="0"/>
          <a:ext cx="0" cy="0"/>
          <a:chOff x="0" y="0"/>
          <a:chExt cx="0" cy="0"/>
        </a:xfrm>
      </p:grpSpPr>
      <p:sp>
        <p:nvSpPr>
          <p:cNvPr id="17" name="Text Placeholder 10">
            <a:extLst>
              <a:ext uri="{FF2B5EF4-FFF2-40B4-BE49-F238E27FC236}">
                <a16:creationId xmlns:a16="http://schemas.microsoft.com/office/drawing/2014/main" id="{4C9B3DCA-FD59-47A1-82B6-730D2AF283C7}"/>
              </a:ext>
            </a:extLst>
          </p:cNvPr>
          <p:cNvSpPr>
            <a:spLocks noGrp="1"/>
          </p:cNvSpPr>
          <p:nvPr>
            <p:ph type="body" sz="quarter" idx="25" hasCustomPrompt="1"/>
          </p:nvPr>
        </p:nvSpPr>
        <p:spPr>
          <a:xfrm>
            <a:off x="6281928" y="573313"/>
            <a:ext cx="5330952" cy="5394960"/>
          </a:xfrm>
          <a:solidFill>
            <a:schemeClr val="accent4"/>
          </a:solidFill>
        </p:spPr>
        <p:txBody>
          <a:bodyPr/>
          <a:lstStyle>
            <a:lvl1pPr marL="0" indent="0">
              <a:buNone/>
              <a:defRPr/>
            </a:lvl1pPr>
          </a:lstStyle>
          <a:p>
            <a:pPr lvl="0"/>
            <a:r>
              <a:rPr lang="en-US" dirty="0"/>
              <a:t> </a:t>
            </a:r>
          </a:p>
        </p:txBody>
      </p:sp>
      <p:pic>
        <p:nvPicPr>
          <p:cNvPr id="9" name="Picture 8">
            <a:extLst>
              <a:ext uri="{FF2B5EF4-FFF2-40B4-BE49-F238E27FC236}">
                <a16:creationId xmlns:a16="http://schemas.microsoft.com/office/drawing/2014/main" id="{4FAAA8F2-B1CD-4C8B-9291-A6FD6271475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72239" y="571500"/>
            <a:ext cx="1389888" cy="441314"/>
          </a:xfrm>
          <a:prstGeom prst="rect">
            <a:avLst/>
          </a:prstGeom>
        </p:spPr>
      </p:pic>
      <p:sp>
        <p:nvSpPr>
          <p:cNvPr id="18" name="Text Placeholder 20">
            <a:extLst>
              <a:ext uri="{FF2B5EF4-FFF2-40B4-BE49-F238E27FC236}">
                <a16:creationId xmlns:a16="http://schemas.microsoft.com/office/drawing/2014/main" id="{D17B9393-A3E9-418C-9A1D-CEF3A2A13129}"/>
              </a:ext>
            </a:extLst>
          </p:cNvPr>
          <p:cNvSpPr>
            <a:spLocks noGrp="1"/>
          </p:cNvSpPr>
          <p:nvPr>
            <p:ph type="body" sz="quarter" idx="11" hasCustomPrompt="1"/>
          </p:nvPr>
        </p:nvSpPr>
        <p:spPr>
          <a:xfrm>
            <a:off x="6811390" y="4453128"/>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19" name="Text Placeholder 22">
            <a:extLst>
              <a:ext uri="{FF2B5EF4-FFF2-40B4-BE49-F238E27FC236}">
                <a16:creationId xmlns:a16="http://schemas.microsoft.com/office/drawing/2014/main" id="{F2B13A64-F91E-4AF3-85E8-DDC52D1EC70D}"/>
              </a:ext>
            </a:extLst>
          </p:cNvPr>
          <p:cNvSpPr>
            <a:spLocks noGrp="1"/>
          </p:cNvSpPr>
          <p:nvPr>
            <p:ph type="body" sz="quarter" idx="12" hasCustomPrompt="1"/>
          </p:nvPr>
        </p:nvSpPr>
        <p:spPr>
          <a:xfrm>
            <a:off x="6811390" y="4608576"/>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0" name="Text Placeholder 20">
            <a:extLst>
              <a:ext uri="{FF2B5EF4-FFF2-40B4-BE49-F238E27FC236}">
                <a16:creationId xmlns:a16="http://schemas.microsoft.com/office/drawing/2014/main" id="{7D5B0214-9676-4184-9571-E3A9ED7B917E}"/>
              </a:ext>
            </a:extLst>
          </p:cNvPr>
          <p:cNvSpPr>
            <a:spLocks noGrp="1"/>
          </p:cNvSpPr>
          <p:nvPr>
            <p:ph type="body" sz="quarter" idx="13" hasCustomPrompt="1"/>
          </p:nvPr>
        </p:nvSpPr>
        <p:spPr>
          <a:xfrm>
            <a:off x="9212460" y="4453128"/>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32" name="Text Placeholder 22">
            <a:extLst>
              <a:ext uri="{FF2B5EF4-FFF2-40B4-BE49-F238E27FC236}">
                <a16:creationId xmlns:a16="http://schemas.microsoft.com/office/drawing/2014/main" id="{A6613E7D-E2E8-41C0-BF3C-CFDE89CEC7E5}"/>
              </a:ext>
            </a:extLst>
          </p:cNvPr>
          <p:cNvSpPr>
            <a:spLocks noGrp="1"/>
          </p:cNvSpPr>
          <p:nvPr>
            <p:ph type="body" sz="quarter" idx="14" hasCustomPrompt="1"/>
          </p:nvPr>
        </p:nvSpPr>
        <p:spPr>
          <a:xfrm>
            <a:off x="9212460" y="4608576"/>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3" name="Text Placeholder 20">
            <a:extLst>
              <a:ext uri="{FF2B5EF4-FFF2-40B4-BE49-F238E27FC236}">
                <a16:creationId xmlns:a16="http://schemas.microsoft.com/office/drawing/2014/main" id="{FDF50026-D03C-49C6-8C33-8A0EBF0507E2}"/>
              </a:ext>
            </a:extLst>
          </p:cNvPr>
          <p:cNvSpPr>
            <a:spLocks noGrp="1"/>
          </p:cNvSpPr>
          <p:nvPr>
            <p:ph type="body" sz="quarter" idx="15" hasCustomPrompt="1"/>
          </p:nvPr>
        </p:nvSpPr>
        <p:spPr>
          <a:xfrm>
            <a:off x="6811390" y="5065776"/>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34" name="Text Placeholder 22">
            <a:extLst>
              <a:ext uri="{FF2B5EF4-FFF2-40B4-BE49-F238E27FC236}">
                <a16:creationId xmlns:a16="http://schemas.microsoft.com/office/drawing/2014/main" id="{4340CFC0-EFD7-4310-B937-3D337333EF78}"/>
              </a:ext>
            </a:extLst>
          </p:cNvPr>
          <p:cNvSpPr>
            <a:spLocks noGrp="1"/>
          </p:cNvSpPr>
          <p:nvPr>
            <p:ph type="body" sz="quarter" idx="16" hasCustomPrompt="1"/>
          </p:nvPr>
        </p:nvSpPr>
        <p:spPr>
          <a:xfrm>
            <a:off x="6811390" y="5230368"/>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5" name="Text Placeholder 20">
            <a:extLst>
              <a:ext uri="{FF2B5EF4-FFF2-40B4-BE49-F238E27FC236}">
                <a16:creationId xmlns:a16="http://schemas.microsoft.com/office/drawing/2014/main" id="{8522C846-CD67-483B-A196-BC4C031888D0}"/>
              </a:ext>
            </a:extLst>
          </p:cNvPr>
          <p:cNvSpPr>
            <a:spLocks noGrp="1"/>
          </p:cNvSpPr>
          <p:nvPr>
            <p:ph type="body" sz="quarter" idx="17" hasCustomPrompt="1"/>
          </p:nvPr>
        </p:nvSpPr>
        <p:spPr>
          <a:xfrm>
            <a:off x="9212460" y="5065776"/>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36" name="Text Placeholder 22">
            <a:extLst>
              <a:ext uri="{FF2B5EF4-FFF2-40B4-BE49-F238E27FC236}">
                <a16:creationId xmlns:a16="http://schemas.microsoft.com/office/drawing/2014/main" id="{43D44971-08E9-4A3D-94E8-20920F72BD77}"/>
              </a:ext>
            </a:extLst>
          </p:cNvPr>
          <p:cNvSpPr>
            <a:spLocks noGrp="1"/>
          </p:cNvSpPr>
          <p:nvPr>
            <p:ph type="body" sz="quarter" idx="18" hasCustomPrompt="1"/>
          </p:nvPr>
        </p:nvSpPr>
        <p:spPr>
          <a:xfrm>
            <a:off x="9212460" y="5230368"/>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7" name="Text Placeholder 2">
            <a:extLst>
              <a:ext uri="{FF2B5EF4-FFF2-40B4-BE49-F238E27FC236}">
                <a16:creationId xmlns:a16="http://schemas.microsoft.com/office/drawing/2014/main" id="{2AE27685-1AE4-4402-A592-40943F233BEA}"/>
              </a:ext>
            </a:extLst>
          </p:cNvPr>
          <p:cNvSpPr>
            <a:spLocks noGrp="1"/>
          </p:cNvSpPr>
          <p:nvPr>
            <p:ph type="body" idx="1" hasCustomPrompt="1"/>
          </p:nvPr>
        </p:nvSpPr>
        <p:spPr>
          <a:xfrm>
            <a:off x="6812280" y="1508760"/>
            <a:ext cx="4270248" cy="850392"/>
          </a:xfrm>
        </p:spPr>
        <p:txBody>
          <a:bodyPr anchor="t" anchorCtr="0"/>
          <a:lstStyle>
            <a:lvl1pPr marL="0" indent="0">
              <a:lnSpc>
                <a:spcPct val="100000"/>
              </a:lnSpc>
              <a:spcBef>
                <a:spcPts val="0"/>
              </a:spcBef>
              <a:spcAft>
                <a:spcPts val="0"/>
              </a:spcAft>
              <a:buNone/>
              <a:defRPr sz="54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Thank You</a:t>
            </a:r>
          </a:p>
        </p:txBody>
      </p:sp>
    </p:spTree>
    <p:extLst>
      <p:ext uri="{BB962C8B-B14F-4D97-AF65-F5344CB8AC3E}">
        <p14:creationId xmlns:p14="http://schemas.microsoft.com/office/powerpoint/2010/main" val="19247071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hank You w/ Backgnd Color 3">
    <p:bg>
      <p:bgPr>
        <a:solidFill>
          <a:srgbClr val="41C4E7"/>
        </a:solidFill>
        <a:effectLst/>
      </p:bgPr>
    </p:bg>
    <p:spTree>
      <p:nvGrpSpPr>
        <p:cNvPr id="1" name=""/>
        <p:cNvGrpSpPr/>
        <p:nvPr/>
      </p:nvGrpSpPr>
      <p:grpSpPr>
        <a:xfrm>
          <a:off x="0" y="0"/>
          <a:ext cx="0" cy="0"/>
          <a:chOff x="0" y="0"/>
          <a:chExt cx="0" cy="0"/>
        </a:xfrm>
      </p:grpSpPr>
      <p:sp>
        <p:nvSpPr>
          <p:cNvPr id="17" name="Text Placeholder 10">
            <a:extLst>
              <a:ext uri="{FF2B5EF4-FFF2-40B4-BE49-F238E27FC236}">
                <a16:creationId xmlns:a16="http://schemas.microsoft.com/office/drawing/2014/main" id="{4C9B3DCA-FD59-47A1-82B6-730D2AF283C7}"/>
              </a:ext>
            </a:extLst>
          </p:cNvPr>
          <p:cNvSpPr>
            <a:spLocks noGrp="1"/>
          </p:cNvSpPr>
          <p:nvPr>
            <p:ph type="body" sz="quarter" idx="25" hasCustomPrompt="1"/>
          </p:nvPr>
        </p:nvSpPr>
        <p:spPr>
          <a:xfrm>
            <a:off x="6281928" y="573313"/>
            <a:ext cx="5330952" cy="5394960"/>
          </a:xfrm>
          <a:solidFill>
            <a:srgbClr val="244F8B"/>
          </a:solidFill>
        </p:spPr>
        <p:txBody>
          <a:bodyPr/>
          <a:lstStyle>
            <a:lvl1pPr marL="0" indent="0">
              <a:buNone/>
              <a:defRPr/>
            </a:lvl1pPr>
          </a:lstStyle>
          <a:p>
            <a:pPr lvl="0"/>
            <a:r>
              <a:rPr lang="en-US" dirty="0"/>
              <a:t> </a:t>
            </a:r>
          </a:p>
        </p:txBody>
      </p:sp>
      <p:pic>
        <p:nvPicPr>
          <p:cNvPr id="9" name="Picture 8">
            <a:extLst>
              <a:ext uri="{FF2B5EF4-FFF2-40B4-BE49-F238E27FC236}">
                <a16:creationId xmlns:a16="http://schemas.microsoft.com/office/drawing/2014/main" id="{4FAAA8F2-B1CD-4C8B-9291-A6FD6271475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72239" y="571500"/>
            <a:ext cx="1389888" cy="441314"/>
          </a:xfrm>
          <a:prstGeom prst="rect">
            <a:avLst/>
          </a:prstGeom>
        </p:spPr>
      </p:pic>
      <p:sp>
        <p:nvSpPr>
          <p:cNvPr id="18" name="Text Placeholder 20">
            <a:extLst>
              <a:ext uri="{FF2B5EF4-FFF2-40B4-BE49-F238E27FC236}">
                <a16:creationId xmlns:a16="http://schemas.microsoft.com/office/drawing/2014/main" id="{83C882C8-483A-4603-B96B-FA203E61FE25}"/>
              </a:ext>
            </a:extLst>
          </p:cNvPr>
          <p:cNvSpPr>
            <a:spLocks noGrp="1"/>
          </p:cNvSpPr>
          <p:nvPr>
            <p:ph type="body" sz="quarter" idx="11" hasCustomPrompt="1"/>
          </p:nvPr>
        </p:nvSpPr>
        <p:spPr>
          <a:xfrm>
            <a:off x="6811390" y="4453128"/>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19" name="Text Placeholder 22">
            <a:extLst>
              <a:ext uri="{FF2B5EF4-FFF2-40B4-BE49-F238E27FC236}">
                <a16:creationId xmlns:a16="http://schemas.microsoft.com/office/drawing/2014/main" id="{FD4AB7F8-EAFE-4557-9BF9-7F7A8BD2F9D9}"/>
              </a:ext>
            </a:extLst>
          </p:cNvPr>
          <p:cNvSpPr>
            <a:spLocks noGrp="1"/>
          </p:cNvSpPr>
          <p:nvPr>
            <p:ph type="body" sz="quarter" idx="12" hasCustomPrompt="1"/>
          </p:nvPr>
        </p:nvSpPr>
        <p:spPr>
          <a:xfrm>
            <a:off x="6811390" y="4608576"/>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0" name="Text Placeholder 20">
            <a:extLst>
              <a:ext uri="{FF2B5EF4-FFF2-40B4-BE49-F238E27FC236}">
                <a16:creationId xmlns:a16="http://schemas.microsoft.com/office/drawing/2014/main" id="{A5D41A4D-4E7A-414F-B2AE-C54FAABF7DB5}"/>
              </a:ext>
            </a:extLst>
          </p:cNvPr>
          <p:cNvSpPr>
            <a:spLocks noGrp="1"/>
          </p:cNvSpPr>
          <p:nvPr>
            <p:ph type="body" sz="quarter" idx="13" hasCustomPrompt="1"/>
          </p:nvPr>
        </p:nvSpPr>
        <p:spPr>
          <a:xfrm>
            <a:off x="9212460" y="4453128"/>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32" name="Text Placeholder 22">
            <a:extLst>
              <a:ext uri="{FF2B5EF4-FFF2-40B4-BE49-F238E27FC236}">
                <a16:creationId xmlns:a16="http://schemas.microsoft.com/office/drawing/2014/main" id="{28479C0C-8D53-4663-8987-57CF409D1CB1}"/>
              </a:ext>
            </a:extLst>
          </p:cNvPr>
          <p:cNvSpPr>
            <a:spLocks noGrp="1"/>
          </p:cNvSpPr>
          <p:nvPr>
            <p:ph type="body" sz="quarter" idx="14" hasCustomPrompt="1"/>
          </p:nvPr>
        </p:nvSpPr>
        <p:spPr>
          <a:xfrm>
            <a:off x="9212460" y="4608576"/>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3" name="Text Placeholder 20">
            <a:extLst>
              <a:ext uri="{FF2B5EF4-FFF2-40B4-BE49-F238E27FC236}">
                <a16:creationId xmlns:a16="http://schemas.microsoft.com/office/drawing/2014/main" id="{39B72023-1303-4E3D-A7E9-8CEBFA4C58D0}"/>
              </a:ext>
            </a:extLst>
          </p:cNvPr>
          <p:cNvSpPr>
            <a:spLocks noGrp="1"/>
          </p:cNvSpPr>
          <p:nvPr>
            <p:ph type="body" sz="quarter" idx="15" hasCustomPrompt="1"/>
          </p:nvPr>
        </p:nvSpPr>
        <p:spPr>
          <a:xfrm>
            <a:off x="6811390" y="5065776"/>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34" name="Text Placeholder 22">
            <a:extLst>
              <a:ext uri="{FF2B5EF4-FFF2-40B4-BE49-F238E27FC236}">
                <a16:creationId xmlns:a16="http://schemas.microsoft.com/office/drawing/2014/main" id="{1ADD0B43-0C76-406A-AC05-716E1946B8FE}"/>
              </a:ext>
            </a:extLst>
          </p:cNvPr>
          <p:cNvSpPr>
            <a:spLocks noGrp="1"/>
          </p:cNvSpPr>
          <p:nvPr>
            <p:ph type="body" sz="quarter" idx="16" hasCustomPrompt="1"/>
          </p:nvPr>
        </p:nvSpPr>
        <p:spPr>
          <a:xfrm>
            <a:off x="6811390" y="5230368"/>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5" name="Text Placeholder 20">
            <a:extLst>
              <a:ext uri="{FF2B5EF4-FFF2-40B4-BE49-F238E27FC236}">
                <a16:creationId xmlns:a16="http://schemas.microsoft.com/office/drawing/2014/main" id="{3FB3E930-8383-484D-AD8C-13F10EFFC240}"/>
              </a:ext>
            </a:extLst>
          </p:cNvPr>
          <p:cNvSpPr>
            <a:spLocks noGrp="1"/>
          </p:cNvSpPr>
          <p:nvPr>
            <p:ph type="body" sz="quarter" idx="17" hasCustomPrompt="1"/>
          </p:nvPr>
        </p:nvSpPr>
        <p:spPr>
          <a:xfrm>
            <a:off x="9212460" y="5065776"/>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36" name="Text Placeholder 22">
            <a:extLst>
              <a:ext uri="{FF2B5EF4-FFF2-40B4-BE49-F238E27FC236}">
                <a16:creationId xmlns:a16="http://schemas.microsoft.com/office/drawing/2014/main" id="{F0969A10-E5A4-4F67-A99A-74D4D4AFBCC1}"/>
              </a:ext>
            </a:extLst>
          </p:cNvPr>
          <p:cNvSpPr>
            <a:spLocks noGrp="1"/>
          </p:cNvSpPr>
          <p:nvPr>
            <p:ph type="body" sz="quarter" idx="18" hasCustomPrompt="1"/>
          </p:nvPr>
        </p:nvSpPr>
        <p:spPr>
          <a:xfrm>
            <a:off x="9212460" y="5230368"/>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7" name="Text Placeholder 2">
            <a:extLst>
              <a:ext uri="{FF2B5EF4-FFF2-40B4-BE49-F238E27FC236}">
                <a16:creationId xmlns:a16="http://schemas.microsoft.com/office/drawing/2014/main" id="{D7370FC1-9AD9-423C-BB45-8B30C76020E9}"/>
              </a:ext>
            </a:extLst>
          </p:cNvPr>
          <p:cNvSpPr>
            <a:spLocks noGrp="1"/>
          </p:cNvSpPr>
          <p:nvPr>
            <p:ph type="body" idx="1" hasCustomPrompt="1"/>
          </p:nvPr>
        </p:nvSpPr>
        <p:spPr>
          <a:xfrm>
            <a:off x="6812280" y="1508760"/>
            <a:ext cx="4270248" cy="850392"/>
          </a:xfrm>
        </p:spPr>
        <p:txBody>
          <a:bodyPr anchor="t" anchorCtr="0"/>
          <a:lstStyle>
            <a:lvl1pPr marL="0" indent="0">
              <a:lnSpc>
                <a:spcPct val="100000"/>
              </a:lnSpc>
              <a:spcBef>
                <a:spcPts val="0"/>
              </a:spcBef>
              <a:spcAft>
                <a:spcPts val="0"/>
              </a:spcAft>
              <a:buNone/>
              <a:defRPr sz="54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Thank You</a:t>
            </a:r>
          </a:p>
        </p:txBody>
      </p:sp>
    </p:spTree>
    <p:extLst>
      <p:ext uri="{BB962C8B-B14F-4D97-AF65-F5344CB8AC3E}">
        <p14:creationId xmlns:p14="http://schemas.microsoft.com/office/powerpoint/2010/main" val="309386123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w/ Backgnd Color 4">
    <p:bg>
      <p:bgPr>
        <a:solidFill>
          <a:srgbClr val="5DCAB9"/>
        </a:solidFill>
        <a:effectLst/>
      </p:bgPr>
    </p:bg>
    <p:spTree>
      <p:nvGrpSpPr>
        <p:cNvPr id="1" name=""/>
        <p:cNvGrpSpPr/>
        <p:nvPr/>
      </p:nvGrpSpPr>
      <p:grpSpPr>
        <a:xfrm>
          <a:off x="0" y="0"/>
          <a:ext cx="0" cy="0"/>
          <a:chOff x="0" y="0"/>
          <a:chExt cx="0" cy="0"/>
        </a:xfrm>
      </p:grpSpPr>
      <p:sp>
        <p:nvSpPr>
          <p:cNvPr id="17" name="Text Placeholder 10">
            <a:extLst>
              <a:ext uri="{FF2B5EF4-FFF2-40B4-BE49-F238E27FC236}">
                <a16:creationId xmlns:a16="http://schemas.microsoft.com/office/drawing/2014/main" id="{4C9B3DCA-FD59-47A1-82B6-730D2AF283C7}"/>
              </a:ext>
            </a:extLst>
          </p:cNvPr>
          <p:cNvSpPr>
            <a:spLocks noGrp="1"/>
          </p:cNvSpPr>
          <p:nvPr>
            <p:ph type="body" sz="quarter" idx="25" hasCustomPrompt="1"/>
          </p:nvPr>
        </p:nvSpPr>
        <p:spPr>
          <a:xfrm>
            <a:off x="6281928" y="573313"/>
            <a:ext cx="5330952" cy="5394960"/>
          </a:xfrm>
          <a:solidFill>
            <a:srgbClr val="00747B"/>
          </a:solidFill>
        </p:spPr>
        <p:txBody>
          <a:bodyPr/>
          <a:lstStyle>
            <a:lvl1pPr marL="0" indent="0">
              <a:buNone/>
              <a:defRPr/>
            </a:lvl1pPr>
          </a:lstStyle>
          <a:p>
            <a:pPr lvl="0"/>
            <a:r>
              <a:rPr lang="en-US" dirty="0"/>
              <a:t> </a:t>
            </a:r>
          </a:p>
        </p:txBody>
      </p:sp>
      <p:pic>
        <p:nvPicPr>
          <p:cNvPr id="9" name="Picture 8">
            <a:extLst>
              <a:ext uri="{FF2B5EF4-FFF2-40B4-BE49-F238E27FC236}">
                <a16:creationId xmlns:a16="http://schemas.microsoft.com/office/drawing/2014/main" id="{4FAAA8F2-B1CD-4C8B-9291-A6FD6271475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72239" y="571500"/>
            <a:ext cx="1389888" cy="441314"/>
          </a:xfrm>
          <a:prstGeom prst="rect">
            <a:avLst/>
          </a:prstGeom>
        </p:spPr>
      </p:pic>
      <p:sp>
        <p:nvSpPr>
          <p:cNvPr id="18" name="Text Placeholder 20">
            <a:extLst>
              <a:ext uri="{FF2B5EF4-FFF2-40B4-BE49-F238E27FC236}">
                <a16:creationId xmlns:a16="http://schemas.microsoft.com/office/drawing/2014/main" id="{88EF226C-61D7-4153-B21F-D22A0B45D7F3}"/>
              </a:ext>
            </a:extLst>
          </p:cNvPr>
          <p:cNvSpPr>
            <a:spLocks noGrp="1"/>
          </p:cNvSpPr>
          <p:nvPr>
            <p:ph type="body" sz="quarter" idx="11" hasCustomPrompt="1"/>
          </p:nvPr>
        </p:nvSpPr>
        <p:spPr>
          <a:xfrm>
            <a:off x="6811390" y="4453128"/>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19" name="Text Placeholder 22">
            <a:extLst>
              <a:ext uri="{FF2B5EF4-FFF2-40B4-BE49-F238E27FC236}">
                <a16:creationId xmlns:a16="http://schemas.microsoft.com/office/drawing/2014/main" id="{01FBC3C5-10D3-47E7-8674-700226972032}"/>
              </a:ext>
            </a:extLst>
          </p:cNvPr>
          <p:cNvSpPr>
            <a:spLocks noGrp="1"/>
          </p:cNvSpPr>
          <p:nvPr>
            <p:ph type="body" sz="quarter" idx="12" hasCustomPrompt="1"/>
          </p:nvPr>
        </p:nvSpPr>
        <p:spPr>
          <a:xfrm>
            <a:off x="6811390" y="4608576"/>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0" name="Text Placeholder 20">
            <a:extLst>
              <a:ext uri="{FF2B5EF4-FFF2-40B4-BE49-F238E27FC236}">
                <a16:creationId xmlns:a16="http://schemas.microsoft.com/office/drawing/2014/main" id="{AAB23239-9997-45B2-BE02-C8BE7ED1C357}"/>
              </a:ext>
            </a:extLst>
          </p:cNvPr>
          <p:cNvSpPr>
            <a:spLocks noGrp="1"/>
          </p:cNvSpPr>
          <p:nvPr>
            <p:ph type="body" sz="quarter" idx="13" hasCustomPrompt="1"/>
          </p:nvPr>
        </p:nvSpPr>
        <p:spPr>
          <a:xfrm>
            <a:off x="9212460" y="4453128"/>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32" name="Text Placeholder 22">
            <a:extLst>
              <a:ext uri="{FF2B5EF4-FFF2-40B4-BE49-F238E27FC236}">
                <a16:creationId xmlns:a16="http://schemas.microsoft.com/office/drawing/2014/main" id="{816FDE38-E629-43BA-AF62-A53BFC960241}"/>
              </a:ext>
            </a:extLst>
          </p:cNvPr>
          <p:cNvSpPr>
            <a:spLocks noGrp="1"/>
          </p:cNvSpPr>
          <p:nvPr>
            <p:ph type="body" sz="quarter" idx="14" hasCustomPrompt="1"/>
          </p:nvPr>
        </p:nvSpPr>
        <p:spPr>
          <a:xfrm>
            <a:off x="9212460" y="4608576"/>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3" name="Text Placeholder 20">
            <a:extLst>
              <a:ext uri="{FF2B5EF4-FFF2-40B4-BE49-F238E27FC236}">
                <a16:creationId xmlns:a16="http://schemas.microsoft.com/office/drawing/2014/main" id="{901E825D-B74E-4841-BD99-8950BB66AAA7}"/>
              </a:ext>
            </a:extLst>
          </p:cNvPr>
          <p:cNvSpPr>
            <a:spLocks noGrp="1"/>
          </p:cNvSpPr>
          <p:nvPr>
            <p:ph type="body" sz="quarter" idx="15" hasCustomPrompt="1"/>
          </p:nvPr>
        </p:nvSpPr>
        <p:spPr>
          <a:xfrm>
            <a:off x="6811390" y="5065776"/>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34" name="Text Placeholder 22">
            <a:extLst>
              <a:ext uri="{FF2B5EF4-FFF2-40B4-BE49-F238E27FC236}">
                <a16:creationId xmlns:a16="http://schemas.microsoft.com/office/drawing/2014/main" id="{3F11A76F-96B2-4724-BCB7-8014F4B78DB1}"/>
              </a:ext>
            </a:extLst>
          </p:cNvPr>
          <p:cNvSpPr>
            <a:spLocks noGrp="1"/>
          </p:cNvSpPr>
          <p:nvPr>
            <p:ph type="body" sz="quarter" idx="16" hasCustomPrompt="1"/>
          </p:nvPr>
        </p:nvSpPr>
        <p:spPr>
          <a:xfrm>
            <a:off x="6811390" y="5230368"/>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5" name="Text Placeholder 20">
            <a:extLst>
              <a:ext uri="{FF2B5EF4-FFF2-40B4-BE49-F238E27FC236}">
                <a16:creationId xmlns:a16="http://schemas.microsoft.com/office/drawing/2014/main" id="{D7B4687F-FCBE-4FE3-B98A-0E3847FE386B}"/>
              </a:ext>
            </a:extLst>
          </p:cNvPr>
          <p:cNvSpPr>
            <a:spLocks noGrp="1"/>
          </p:cNvSpPr>
          <p:nvPr>
            <p:ph type="body" sz="quarter" idx="17" hasCustomPrompt="1"/>
          </p:nvPr>
        </p:nvSpPr>
        <p:spPr>
          <a:xfrm>
            <a:off x="9212460" y="5065776"/>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36" name="Text Placeholder 22">
            <a:extLst>
              <a:ext uri="{FF2B5EF4-FFF2-40B4-BE49-F238E27FC236}">
                <a16:creationId xmlns:a16="http://schemas.microsoft.com/office/drawing/2014/main" id="{1DEC9266-BFA7-4C96-A978-51E984C4CE0B}"/>
              </a:ext>
            </a:extLst>
          </p:cNvPr>
          <p:cNvSpPr>
            <a:spLocks noGrp="1"/>
          </p:cNvSpPr>
          <p:nvPr>
            <p:ph type="body" sz="quarter" idx="18" hasCustomPrompt="1"/>
          </p:nvPr>
        </p:nvSpPr>
        <p:spPr>
          <a:xfrm>
            <a:off x="9212460" y="5230368"/>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7" name="Text Placeholder 2">
            <a:extLst>
              <a:ext uri="{FF2B5EF4-FFF2-40B4-BE49-F238E27FC236}">
                <a16:creationId xmlns:a16="http://schemas.microsoft.com/office/drawing/2014/main" id="{7B5FDBB5-F9D9-4A64-AAB2-5FC5FCAD522C}"/>
              </a:ext>
            </a:extLst>
          </p:cNvPr>
          <p:cNvSpPr>
            <a:spLocks noGrp="1"/>
          </p:cNvSpPr>
          <p:nvPr>
            <p:ph type="body" idx="1" hasCustomPrompt="1"/>
          </p:nvPr>
        </p:nvSpPr>
        <p:spPr>
          <a:xfrm>
            <a:off x="6812280" y="1508760"/>
            <a:ext cx="4270248" cy="850392"/>
          </a:xfrm>
        </p:spPr>
        <p:txBody>
          <a:bodyPr anchor="t" anchorCtr="0"/>
          <a:lstStyle>
            <a:lvl1pPr marL="0" indent="0">
              <a:lnSpc>
                <a:spcPct val="100000"/>
              </a:lnSpc>
              <a:spcBef>
                <a:spcPts val="0"/>
              </a:spcBef>
              <a:spcAft>
                <a:spcPts val="0"/>
              </a:spcAft>
              <a:buNone/>
              <a:defRPr sz="54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Thank You</a:t>
            </a:r>
          </a:p>
        </p:txBody>
      </p:sp>
    </p:spTree>
    <p:extLst>
      <p:ext uri="{BB962C8B-B14F-4D97-AF65-F5344CB8AC3E}">
        <p14:creationId xmlns:p14="http://schemas.microsoft.com/office/powerpoint/2010/main" val="4749995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hank You w/ Backgnd Color 5">
    <p:bg>
      <p:bgPr>
        <a:solidFill>
          <a:schemeClr val="accent5"/>
        </a:solidFill>
        <a:effectLst/>
      </p:bgPr>
    </p:bg>
    <p:spTree>
      <p:nvGrpSpPr>
        <p:cNvPr id="1" name=""/>
        <p:cNvGrpSpPr/>
        <p:nvPr/>
      </p:nvGrpSpPr>
      <p:grpSpPr>
        <a:xfrm>
          <a:off x="0" y="0"/>
          <a:ext cx="0" cy="0"/>
          <a:chOff x="0" y="0"/>
          <a:chExt cx="0" cy="0"/>
        </a:xfrm>
      </p:grpSpPr>
      <p:sp>
        <p:nvSpPr>
          <p:cNvPr id="17" name="Text Placeholder 10">
            <a:extLst>
              <a:ext uri="{FF2B5EF4-FFF2-40B4-BE49-F238E27FC236}">
                <a16:creationId xmlns:a16="http://schemas.microsoft.com/office/drawing/2014/main" id="{4C9B3DCA-FD59-47A1-82B6-730D2AF283C7}"/>
              </a:ext>
            </a:extLst>
          </p:cNvPr>
          <p:cNvSpPr>
            <a:spLocks noGrp="1"/>
          </p:cNvSpPr>
          <p:nvPr>
            <p:ph type="body" sz="quarter" idx="25" hasCustomPrompt="1"/>
          </p:nvPr>
        </p:nvSpPr>
        <p:spPr>
          <a:xfrm>
            <a:off x="6281928" y="573313"/>
            <a:ext cx="5330952" cy="5394960"/>
          </a:xfrm>
          <a:solidFill>
            <a:schemeClr val="accent2"/>
          </a:solidFill>
        </p:spPr>
        <p:txBody>
          <a:bodyPr/>
          <a:lstStyle>
            <a:lvl1pPr marL="0" indent="0">
              <a:buNone/>
              <a:defRPr/>
            </a:lvl1pPr>
          </a:lstStyle>
          <a:p>
            <a:pPr lvl="0"/>
            <a:r>
              <a:rPr lang="en-US" dirty="0"/>
              <a:t> </a:t>
            </a:r>
          </a:p>
        </p:txBody>
      </p:sp>
      <p:pic>
        <p:nvPicPr>
          <p:cNvPr id="9" name="Picture 8">
            <a:extLst>
              <a:ext uri="{FF2B5EF4-FFF2-40B4-BE49-F238E27FC236}">
                <a16:creationId xmlns:a16="http://schemas.microsoft.com/office/drawing/2014/main" id="{4FAAA8F2-B1CD-4C8B-9291-A6FD6271475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72239" y="571500"/>
            <a:ext cx="1389888" cy="441314"/>
          </a:xfrm>
          <a:prstGeom prst="rect">
            <a:avLst/>
          </a:prstGeom>
        </p:spPr>
      </p:pic>
      <p:sp>
        <p:nvSpPr>
          <p:cNvPr id="18" name="Text Placeholder 20">
            <a:extLst>
              <a:ext uri="{FF2B5EF4-FFF2-40B4-BE49-F238E27FC236}">
                <a16:creationId xmlns:a16="http://schemas.microsoft.com/office/drawing/2014/main" id="{6CCF575F-F1EF-48E2-8971-D6131C1779ED}"/>
              </a:ext>
            </a:extLst>
          </p:cNvPr>
          <p:cNvSpPr>
            <a:spLocks noGrp="1"/>
          </p:cNvSpPr>
          <p:nvPr>
            <p:ph type="body" sz="quarter" idx="11" hasCustomPrompt="1"/>
          </p:nvPr>
        </p:nvSpPr>
        <p:spPr>
          <a:xfrm>
            <a:off x="6811390" y="4453128"/>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19" name="Text Placeholder 22">
            <a:extLst>
              <a:ext uri="{FF2B5EF4-FFF2-40B4-BE49-F238E27FC236}">
                <a16:creationId xmlns:a16="http://schemas.microsoft.com/office/drawing/2014/main" id="{5EB02DAB-C7BD-4936-9B42-CC9E63C4FDFC}"/>
              </a:ext>
            </a:extLst>
          </p:cNvPr>
          <p:cNvSpPr>
            <a:spLocks noGrp="1"/>
          </p:cNvSpPr>
          <p:nvPr>
            <p:ph type="body" sz="quarter" idx="12" hasCustomPrompt="1"/>
          </p:nvPr>
        </p:nvSpPr>
        <p:spPr>
          <a:xfrm>
            <a:off x="6811390" y="4608576"/>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0" name="Text Placeholder 20">
            <a:extLst>
              <a:ext uri="{FF2B5EF4-FFF2-40B4-BE49-F238E27FC236}">
                <a16:creationId xmlns:a16="http://schemas.microsoft.com/office/drawing/2014/main" id="{3D4CBAEA-3AC7-40E0-9541-9FD1EC628EC5}"/>
              </a:ext>
            </a:extLst>
          </p:cNvPr>
          <p:cNvSpPr>
            <a:spLocks noGrp="1"/>
          </p:cNvSpPr>
          <p:nvPr>
            <p:ph type="body" sz="quarter" idx="13" hasCustomPrompt="1"/>
          </p:nvPr>
        </p:nvSpPr>
        <p:spPr>
          <a:xfrm>
            <a:off x="9212460" y="4453128"/>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32" name="Text Placeholder 22">
            <a:extLst>
              <a:ext uri="{FF2B5EF4-FFF2-40B4-BE49-F238E27FC236}">
                <a16:creationId xmlns:a16="http://schemas.microsoft.com/office/drawing/2014/main" id="{21415197-451C-4E28-B66E-A8996B34C65B}"/>
              </a:ext>
            </a:extLst>
          </p:cNvPr>
          <p:cNvSpPr>
            <a:spLocks noGrp="1"/>
          </p:cNvSpPr>
          <p:nvPr>
            <p:ph type="body" sz="quarter" idx="14" hasCustomPrompt="1"/>
          </p:nvPr>
        </p:nvSpPr>
        <p:spPr>
          <a:xfrm>
            <a:off x="9212460" y="4608576"/>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3" name="Text Placeholder 20">
            <a:extLst>
              <a:ext uri="{FF2B5EF4-FFF2-40B4-BE49-F238E27FC236}">
                <a16:creationId xmlns:a16="http://schemas.microsoft.com/office/drawing/2014/main" id="{2D2126E3-2090-4575-A293-DD9F917AB322}"/>
              </a:ext>
            </a:extLst>
          </p:cNvPr>
          <p:cNvSpPr>
            <a:spLocks noGrp="1"/>
          </p:cNvSpPr>
          <p:nvPr>
            <p:ph type="body" sz="quarter" idx="15" hasCustomPrompt="1"/>
          </p:nvPr>
        </p:nvSpPr>
        <p:spPr>
          <a:xfrm>
            <a:off x="6811390" y="5065776"/>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34" name="Text Placeholder 22">
            <a:extLst>
              <a:ext uri="{FF2B5EF4-FFF2-40B4-BE49-F238E27FC236}">
                <a16:creationId xmlns:a16="http://schemas.microsoft.com/office/drawing/2014/main" id="{E8EF8599-19A6-4C79-B028-55B20F876338}"/>
              </a:ext>
            </a:extLst>
          </p:cNvPr>
          <p:cNvSpPr>
            <a:spLocks noGrp="1"/>
          </p:cNvSpPr>
          <p:nvPr>
            <p:ph type="body" sz="quarter" idx="16" hasCustomPrompt="1"/>
          </p:nvPr>
        </p:nvSpPr>
        <p:spPr>
          <a:xfrm>
            <a:off x="6811390" y="5230368"/>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5" name="Text Placeholder 20">
            <a:extLst>
              <a:ext uri="{FF2B5EF4-FFF2-40B4-BE49-F238E27FC236}">
                <a16:creationId xmlns:a16="http://schemas.microsoft.com/office/drawing/2014/main" id="{D05DFFFB-6580-4F2D-B088-3651B1573BA2}"/>
              </a:ext>
            </a:extLst>
          </p:cNvPr>
          <p:cNvSpPr>
            <a:spLocks noGrp="1"/>
          </p:cNvSpPr>
          <p:nvPr>
            <p:ph type="body" sz="quarter" idx="17" hasCustomPrompt="1"/>
          </p:nvPr>
        </p:nvSpPr>
        <p:spPr>
          <a:xfrm>
            <a:off x="9212460" y="5065776"/>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Presenter Name</a:t>
            </a:r>
          </a:p>
        </p:txBody>
      </p:sp>
      <p:sp>
        <p:nvSpPr>
          <p:cNvPr id="36" name="Text Placeholder 22">
            <a:extLst>
              <a:ext uri="{FF2B5EF4-FFF2-40B4-BE49-F238E27FC236}">
                <a16:creationId xmlns:a16="http://schemas.microsoft.com/office/drawing/2014/main" id="{A679294D-97A8-4E95-B6B2-1A0540B7FF01}"/>
              </a:ext>
            </a:extLst>
          </p:cNvPr>
          <p:cNvSpPr>
            <a:spLocks noGrp="1"/>
          </p:cNvSpPr>
          <p:nvPr>
            <p:ph type="body" sz="quarter" idx="18" hasCustomPrompt="1"/>
          </p:nvPr>
        </p:nvSpPr>
        <p:spPr>
          <a:xfrm>
            <a:off x="9212460" y="5230368"/>
            <a:ext cx="2286000" cy="320531"/>
          </a:xfrm>
        </p:spPr>
        <p:txBody>
          <a:bodyPr/>
          <a:lstStyle>
            <a:lvl1pPr marL="0" indent="0">
              <a:spcAft>
                <a:spcPts val="0"/>
              </a:spcAft>
              <a:buNone/>
              <a:defRPr sz="1000" i="1">
                <a:solidFill>
                  <a:schemeClr val="bg1"/>
                </a:solidFill>
              </a:defRPr>
            </a:lvl1pPr>
          </a:lstStyle>
          <a:p>
            <a:pPr lvl="0"/>
            <a:r>
              <a:rPr lang="en-US" dirty="0"/>
              <a:t>Presenter Title Line 1</a:t>
            </a:r>
            <a:br>
              <a:rPr lang="en-US" dirty="0"/>
            </a:br>
            <a:r>
              <a:rPr lang="en-US" dirty="0"/>
              <a:t>Presenter Title Line 2</a:t>
            </a:r>
          </a:p>
        </p:txBody>
      </p:sp>
      <p:sp>
        <p:nvSpPr>
          <p:cNvPr id="37" name="Text Placeholder 2">
            <a:extLst>
              <a:ext uri="{FF2B5EF4-FFF2-40B4-BE49-F238E27FC236}">
                <a16:creationId xmlns:a16="http://schemas.microsoft.com/office/drawing/2014/main" id="{126C6C3A-9277-4B23-8EB2-20583FA52719}"/>
              </a:ext>
            </a:extLst>
          </p:cNvPr>
          <p:cNvSpPr>
            <a:spLocks noGrp="1"/>
          </p:cNvSpPr>
          <p:nvPr>
            <p:ph type="body" idx="1" hasCustomPrompt="1"/>
          </p:nvPr>
        </p:nvSpPr>
        <p:spPr>
          <a:xfrm>
            <a:off x="6812280" y="1508760"/>
            <a:ext cx="4270248" cy="850392"/>
          </a:xfrm>
        </p:spPr>
        <p:txBody>
          <a:bodyPr anchor="t" anchorCtr="0"/>
          <a:lstStyle>
            <a:lvl1pPr marL="0" indent="0">
              <a:lnSpc>
                <a:spcPct val="100000"/>
              </a:lnSpc>
              <a:spcBef>
                <a:spcPts val="0"/>
              </a:spcBef>
              <a:spcAft>
                <a:spcPts val="0"/>
              </a:spcAft>
              <a:buNone/>
              <a:defRPr sz="54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Thank You</a:t>
            </a:r>
          </a:p>
        </p:txBody>
      </p:sp>
    </p:spTree>
    <p:extLst>
      <p:ext uri="{BB962C8B-B14F-4D97-AF65-F5344CB8AC3E}">
        <p14:creationId xmlns:p14="http://schemas.microsoft.com/office/powerpoint/2010/main" val="138049260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losing w/ Contacts 1">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77596" y="1411389"/>
            <a:ext cx="11036808" cy="822960"/>
          </a:xfrm>
        </p:spPr>
        <p:txBody>
          <a:bodyPr anchor="b"/>
          <a:lstStyle>
            <a:lvl1pPr marL="0" indent="0">
              <a:lnSpc>
                <a:spcPct val="100000"/>
              </a:lnSpc>
              <a:spcBef>
                <a:spcPts val="0"/>
              </a:spcBef>
              <a:spcAft>
                <a:spcPts val="0"/>
              </a:spcAft>
              <a:buNone/>
              <a:defRPr sz="54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a:t>Thank You</a:t>
            </a:r>
          </a:p>
        </p:txBody>
      </p:sp>
      <p:sp>
        <p:nvSpPr>
          <p:cNvPr id="8" name="Text Placeholder 20">
            <a:extLst>
              <a:ext uri="{FF2B5EF4-FFF2-40B4-BE49-F238E27FC236}">
                <a16:creationId xmlns:a16="http://schemas.microsoft.com/office/drawing/2014/main" id="{821EC259-774A-4923-851B-D190EFFFE98A}"/>
              </a:ext>
            </a:extLst>
          </p:cNvPr>
          <p:cNvSpPr>
            <a:spLocks noGrp="1"/>
          </p:cNvSpPr>
          <p:nvPr>
            <p:ph type="body" sz="quarter" idx="11" hasCustomPrompt="1"/>
          </p:nvPr>
        </p:nvSpPr>
        <p:spPr>
          <a:xfrm>
            <a:off x="576163" y="4938622"/>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1</a:t>
            </a:r>
          </a:p>
        </p:txBody>
      </p:sp>
      <p:sp>
        <p:nvSpPr>
          <p:cNvPr id="9" name="Text Placeholder 22">
            <a:extLst>
              <a:ext uri="{FF2B5EF4-FFF2-40B4-BE49-F238E27FC236}">
                <a16:creationId xmlns:a16="http://schemas.microsoft.com/office/drawing/2014/main" id="{0ADD9F2F-473F-4CB5-9C96-90F75E955694}"/>
              </a:ext>
            </a:extLst>
          </p:cNvPr>
          <p:cNvSpPr>
            <a:spLocks noGrp="1"/>
          </p:cNvSpPr>
          <p:nvPr>
            <p:ph type="body" sz="quarter" idx="12" hasCustomPrompt="1"/>
          </p:nvPr>
        </p:nvSpPr>
        <p:spPr>
          <a:xfrm>
            <a:off x="576163" y="5094070"/>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0" name="Text Placeholder 20">
            <a:extLst>
              <a:ext uri="{FF2B5EF4-FFF2-40B4-BE49-F238E27FC236}">
                <a16:creationId xmlns:a16="http://schemas.microsoft.com/office/drawing/2014/main" id="{DFCE5448-C881-4EC8-9E92-D3009D93EBE2}"/>
              </a:ext>
            </a:extLst>
          </p:cNvPr>
          <p:cNvSpPr>
            <a:spLocks noGrp="1"/>
          </p:cNvSpPr>
          <p:nvPr>
            <p:ph type="body" sz="quarter" idx="13" hasCustomPrompt="1"/>
          </p:nvPr>
        </p:nvSpPr>
        <p:spPr>
          <a:xfrm>
            <a:off x="2977233" y="4938622"/>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3</a:t>
            </a:r>
          </a:p>
        </p:txBody>
      </p:sp>
      <p:sp>
        <p:nvSpPr>
          <p:cNvPr id="11" name="Text Placeholder 22">
            <a:extLst>
              <a:ext uri="{FF2B5EF4-FFF2-40B4-BE49-F238E27FC236}">
                <a16:creationId xmlns:a16="http://schemas.microsoft.com/office/drawing/2014/main" id="{D51C8F76-C6CC-4052-96BB-07797225B44D}"/>
              </a:ext>
            </a:extLst>
          </p:cNvPr>
          <p:cNvSpPr>
            <a:spLocks noGrp="1"/>
          </p:cNvSpPr>
          <p:nvPr>
            <p:ph type="body" sz="quarter" idx="14" hasCustomPrompt="1"/>
          </p:nvPr>
        </p:nvSpPr>
        <p:spPr>
          <a:xfrm>
            <a:off x="2977233" y="5094070"/>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2" name="Text Placeholder 20">
            <a:extLst>
              <a:ext uri="{FF2B5EF4-FFF2-40B4-BE49-F238E27FC236}">
                <a16:creationId xmlns:a16="http://schemas.microsoft.com/office/drawing/2014/main" id="{169ACBCA-B9BA-48FF-9A14-6F8AAF62E1FF}"/>
              </a:ext>
            </a:extLst>
          </p:cNvPr>
          <p:cNvSpPr>
            <a:spLocks noGrp="1"/>
          </p:cNvSpPr>
          <p:nvPr>
            <p:ph type="body" sz="quarter" idx="15" hasCustomPrompt="1"/>
          </p:nvPr>
        </p:nvSpPr>
        <p:spPr>
          <a:xfrm>
            <a:off x="576163" y="5551270"/>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2</a:t>
            </a:r>
          </a:p>
        </p:txBody>
      </p:sp>
      <p:sp>
        <p:nvSpPr>
          <p:cNvPr id="13" name="Text Placeholder 22">
            <a:extLst>
              <a:ext uri="{FF2B5EF4-FFF2-40B4-BE49-F238E27FC236}">
                <a16:creationId xmlns:a16="http://schemas.microsoft.com/office/drawing/2014/main" id="{49380173-6BBA-45BF-8EDA-7EDFE96C940E}"/>
              </a:ext>
            </a:extLst>
          </p:cNvPr>
          <p:cNvSpPr>
            <a:spLocks noGrp="1"/>
          </p:cNvSpPr>
          <p:nvPr>
            <p:ph type="body" sz="quarter" idx="16" hasCustomPrompt="1"/>
          </p:nvPr>
        </p:nvSpPr>
        <p:spPr>
          <a:xfrm>
            <a:off x="576163" y="5715862"/>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4" name="Text Placeholder 20">
            <a:extLst>
              <a:ext uri="{FF2B5EF4-FFF2-40B4-BE49-F238E27FC236}">
                <a16:creationId xmlns:a16="http://schemas.microsoft.com/office/drawing/2014/main" id="{368FD3BF-1FDA-4703-876E-709D27404A14}"/>
              </a:ext>
            </a:extLst>
          </p:cNvPr>
          <p:cNvSpPr>
            <a:spLocks noGrp="1"/>
          </p:cNvSpPr>
          <p:nvPr>
            <p:ph type="body" sz="quarter" idx="17" hasCustomPrompt="1"/>
          </p:nvPr>
        </p:nvSpPr>
        <p:spPr>
          <a:xfrm>
            <a:off x="2977233" y="5551270"/>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4</a:t>
            </a:r>
          </a:p>
        </p:txBody>
      </p:sp>
      <p:sp>
        <p:nvSpPr>
          <p:cNvPr id="15" name="Text Placeholder 22">
            <a:extLst>
              <a:ext uri="{FF2B5EF4-FFF2-40B4-BE49-F238E27FC236}">
                <a16:creationId xmlns:a16="http://schemas.microsoft.com/office/drawing/2014/main" id="{13AF75D5-B215-433A-8171-7FE6C376E37C}"/>
              </a:ext>
            </a:extLst>
          </p:cNvPr>
          <p:cNvSpPr>
            <a:spLocks noGrp="1"/>
          </p:cNvSpPr>
          <p:nvPr>
            <p:ph type="body" sz="quarter" idx="18" hasCustomPrompt="1"/>
          </p:nvPr>
        </p:nvSpPr>
        <p:spPr>
          <a:xfrm>
            <a:off x="2977233" y="5715862"/>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Tree>
    <p:extLst>
      <p:ext uri="{BB962C8B-B14F-4D97-AF65-F5344CB8AC3E}">
        <p14:creationId xmlns:p14="http://schemas.microsoft.com/office/powerpoint/2010/main" val="12183127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w/ Contacts 2">
    <p:bg>
      <p:bgPr>
        <a:solidFill>
          <a:srgbClr val="244F8B"/>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77596" y="1408176"/>
            <a:ext cx="11036808" cy="822960"/>
          </a:xfrm>
        </p:spPr>
        <p:txBody>
          <a:bodyPr anchor="b"/>
          <a:lstStyle>
            <a:lvl1pPr marL="0" indent="0">
              <a:lnSpc>
                <a:spcPct val="100000"/>
              </a:lnSpc>
              <a:spcBef>
                <a:spcPts val="0"/>
              </a:spcBef>
              <a:spcAft>
                <a:spcPts val="0"/>
              </a:spcAft>
              <a:buNone/>
              <a:defRPr sz="54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a:t>Thank You</a:t>
            </a:r>
          </a:p>
        </p:txBody>
      </p:sp>
      <p:sp>
        <p:nvSpPr>
          <p:cNvPr id="8" name="Text Placeholder 20">
            <a:extLst>
              <a:ext uri="{FF2B5EF4-FFF2-40B4-BE49-F238E27FC236}">
                <a16:creationId xmlns:a16="http://schemas.microsoft.com/office/drawing/2014/main" id="{821EC259-774A-4923-851B-D190EFFFE98A}"/>
              </a:ext>
            </a:extLst>
          </p:cNvPr>
          <p:cNvSpPr>
            <a:spLocks noGrp="1"/>
          </p:cNvSpPr>
          <p:nvPr>
            <p:ph type="body" sz="quarter" idx="11" hasCustomPrompt="1"/>
          </p:nvPr>
        </p:nvSpPr>
        <p:spPr>
          <a:xfrm>
            <a:off x="576163" y="4938622"/>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1</a:t>
            </a:r>
          </a:p>
        </p:txBody>
      </p:sp>
      <p:sp>
        <p:nvSpPr>
          <p:cNvPr id="9" name="Text Placeholder 22">
            <a:extLst>
              <a:ext uri="{FF2B5EF4-FFF2-40B4-BE49-F238E27FC236}">
                <a16:creationId xmlns:a16="http://schemas.microsoft.com/office/drawing/2014/main" id="{0ADD9F2F-473F-4CB5-9C96-90F75E955694}"/>
              </a:ext>
            </a:extLst>
          </p:cNvPr>
          <p:cNvSpPr>
            <a:spLocks noGrp="1"/>
          </p:cNvSpPr>
          <p:nvPr>
            <p:ph type="body" sz="quarter" idx="12" hasCustomPrompt="1"/>
          </p:nvPr>
        </p:nvSpPr>
        <p:spPr>
          <a:xfrm>
            <a:off x="576163" y="5094070"/>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0" name="Text Placeholder 20">
            <a:extLst>
              <a:ext uri="{FF2B5EF4-FFF2-40B4-BE49-F238E27FC236}">
                <a16:creationId xmlns:a16="http://schemas.microsoft.com/office/drawing/2014/main" id="{DFCE5448-C881-4EC8-9E92-D3009D93EBE2}"/>
              </a:ext>
            </a:extLst>
          </p:cNvPr>
          <p:cNvSpPr>
            <a:spLocks noGrp="1"/>
          </p:cNvSpPr>
          <p:nvPr>
            <p:ph type="body" sz="quarter" idx="13" hasCustomPrompt="1"/>
          </p:nvPr>
        </p:nvSpPr>
        <p:spPr>
          <a:xfrm>
            <a:off x="2977233" y="4938622"/>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3</a:t>
            </a:r>
          </a:p>
        </p:txBody>
      </p:sp>
      <p:sp>
        <p:nvSpPr>
          <p:cNvPr id="11" name="Text Placeholder 22">
            <a:extLst>
              <a:ext uri="{FF2B5EF4-FFF2-40B4-BE49-F238E27FC236}">
                <a16:creationId xmlns:a16="http://schemas.microsoft.com/office/drawing/2014/main" id="{D51C8F76-C6CC-4052-96BB-07797225B44D}"/>
              </a:ext>
            </a:extLst>
          </p:cNvPr>
          <p:cNvSpPr>
            <a:spLocks noGrp="1"/>
          </p:cNvSpPr>
          <p:nvPr>
            <p:ph type="body" sz="quarter" idx="14" hasCustomPrompt="1"/>
          </p:nvPr>
        </p:nvSpPr>
        <p:spPr>
          <a:xfrm>
            <a:off x="2977233" y="5094070"/>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2" name="Text Placeholder 20">
            <a:extLst>
              <a:ext uri="{FF2B5EF4-FFF2-40B4-BE49-F238E27FC236}">
                <a16:creationId xmlns:a16="http://schemas.microsoft.com/office/drawing/2014/main" id="{169ACBCA-B9BA-48FF-9A14-6F8AAF62E1FF}"/>
              </a:ext>
            </a:extLst>
          </p:cNvPr>
          <p:cNvSpPr>
            <a:spLocks noGrp="1"/>
          </p:cNvSpPr>
          <p:nvPr>
            <p:ph type="body" sz="quarter" idx="15" hasCustomPrompt="1"/>
          </p:nvPr>
        </p:nvSpPr>
        <p:spPr>
          <a:xfrm>
            <a:off x="576163" y="5551270"/>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2</a:t>
            </a:r>
          </a:p>
        </p:txBody>
      </p:sp>
      <p:sp>
        <p:nvSpPr>
          <p:cNvPr id="13" name="Text Placeholder 22">
            <a:extLst>
              <a:ext uri="{FF2B5EF4-FFF2-40B4-BE49-F238E27FC236}">
                <a16:creationId xmlns:a16="http://schemas.microsoft.com/office/drawing/2014/main" id="{49380173-6BBA-45BF-8EDA-7EDFE96C940E}"/>
              </a:ext>
            </a:extLst>
          </p:cNvPr>
          <p:cNvSpPr>
            <a:spLocks noGrp="1"/>
          </p:cNvSpPr>
          <p:nvPr>
            <p:ph type="body" sz="quarter" idx="16" hasCustomPrompt="1"/>
          </p:nvPr>
        </p:nvSpPr>
        <p:spPr>
          <a:xfrm>
            <a:off x="576163" y="5715862"/>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4" name="Text Placeholder 20">
            <a:extLst>
              <a:ext uri="{FF2B5EF4-FFF2-40B4-BE49-F238E27FC236}">
                <a16:creationId xmlns:a16="http://schemas.microsoft.com/office/drawing/2014/main" id="{368FD3BF-1FDA-4703-876E-709D27404A14}"/>
              </a:ext>
            </a:extLst>
          </p:cNvPr>
          <p:cNvSpPr>
            <a:spLocks noGrp="1"/>
          </p:cNvSpPr>
          <p:nvPr>
            <p:ph type="body" sz="quarter" idx="17" hasCustomPrompt="1"/>
          </p:nvPr>
        </p:nvSpPr>
        <p:spPr>
          <a:xfrm>
            <a:off x="2977233" y="5551270"/>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4</a:t>
            </a:r>
          </a:p>
        </p:txBody>
      </p:sp>
      <p:sp>
        <p:nvSpPr>
          <p:cNvPr id="15" name="Text Placeholder 22">
            <a:extLst>
              <a:ext uri="{FF2B5EF4-FFF2-40B4-BE49-F238E27FC236}">
                <a16:creationId xmlns:a16="http://schemas.microsoft.com/office/drawing/2014/main" id="{13AF75D5-B215-433A-8171-7FE6C376E37C}"/>
              </a:ext>
            </a:extLst>
          </p:cNvPr>
          <p:cNvSpPr>
            <a:spLocks noGrp="1"/>
          </p:cNvSpPr>
          <p:nvPr>
            <p:ph type="body" sz="quarter" idx="18" hasCustomPrompt="1"/>
          </p:nvPr>
        </p:nvSpPr>
        <p:spPr>
          <a:xfrm>
            <a:off x="2977233" y="5715862"/>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Tree>
    <p:extLst>
      <p:ext uri="{BB962C8B-B14F-4D97-AF65-F5344CB8AC3E}">
        <p14:creationId xmlns:p14="http://schemas.microsoft.com/office/powerpoint/2010/main" val="9651623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w/ Contacts 3">
    <p:bg>
      <p:bgPr>
        <a:solidFill>
          <a:srgbClr val="00747B"/>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77596" y="1408176"/>
            <a:ext cx="11036808" cy="822960"/>
          </a:xfrm>
        </p:spPr>
        <p:txBody>
          <a:bodyPr anchor="b"/>
          <a:lstStyle>
            <a:lvl1pPr marL="0" indent="0">
              <a:lnSpc>
                <a:spcPct val="100000"/>
              </a:lnSpc>
              <a:spcBef>
                <a:spcPts val="0"/>
              </a:spcBef>
              <a:spcAft>
                <a:spcPts val="0"/>
              </a:spcAft>
              <a:buNone/>
              <a:defRPr sz="54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a:t>Thank You</a:t>
            </a:r>
          </a:p>
        </p:txBody>
      </p:sp>
      <p:sp>
        <p:nvSpPr>
          <p:cNvPr id="8" name="Text Placeholder 20">
            <a:extLst>
              <a:ext uri="{FF2B5EF4-FFF2-40B4-BE49-F238E27FC236}">
                <a16:creationId xmlns:a16="http://schemas.microsoft.com/office/drawing/2014/main" id="{821EC259-774A-4923-851B-D190EFFFE98A}"/>
              </a:ext>
            </a:extLst>
          </p:cNvPr>
          <p:cNvSpPr>
            <a:spLocks noGrp="1"/>
          </p:cNvSpPr>
          <p:nvPr>
            <p:ph type="body" sz="quarter" idx="11" hasCustomPrompt="1"/>
          </p:nvPr>
        </p:nvSpPr>
        <p:spPr>
          <a:xfrm>
            <a:off x="576163" y="4938622"/>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1</a:t>
            </a:r>
          </a:p>
        </p:txBody>
      </p:sp>
      <p:sp>
        <p:nvSpPr>
          <p:cNvPr id="9" name="Text Placeholder 22">
            <a:extLst>
              <a:ext uri="{FF2B5EF4-FFF2-40B4-BE49-F238E27FC236}">
                <a16:creationId xmlns:a16="http://schemas.microsoft.com/office/drawing/2014/main" id="{0ADD9F2F-473F-4CB5-9C96-90F75E955694}"/>
              </a:ext>
            </a:extLst>
          </p:cNvPr>
          <p:cNvSpPr>
            <a:spLocks noGrp="1"/>
          </p:cNvSpPr>
          <p:nvPr>
            <p:ph type="body" sz="quarter" idx="12" hasCustomPrompt="1"/>
          </p:nvPr>
        </p:nvSpPr>
        <p:spPr>
          <a:xfrm>
            <a:off x="576163" y="5094070"/>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0" name="Text Placeholder 20">
            <a:extLst>
              <a:ext uri="{FF2B5EF4-FFF2-40B4-BE49-F238E27FC236}">
                <a16:creationId xmlns:a16="http://schemas.microsoft.com/office/drawing/2014/main" id="{DFCE5448-C881-4EC8-9E92-D3009D93EBE2}"/>
              </a:ext>
            </a:extLst>
          </p:cNvPr>
          <p:cNvSpPr>
            <a:spLocks noGrp="1"/>
          </p:cNvSpPr>
          <p:nvPr>
            <p:ph type="body" sz="quarter" idx="13" hasCustomPrompt="1"/>
          </p:nvPr>
        </p:nvSpPr>
        <p:spPr>
          <a:xfrm>
            <a:off x="2977233" y="4938622"/>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3</a:t>
            </a:r>
          </a:p>
        </p:txBody>
      </p:sp>
      <p:sp>
        <p:nvSpPr>
          <p:cNvPr id="11" name="Text Placeholder 22">
            <a:extLst>
              <a:ext uri="{FF2B5EF4-FFF2-40B4-BE49-F238E27FC236}">
                <a16:creationId xmlns:a16="http://schemas.microsoft.com/office/drawing/2014/main" id="{D51C8F76-C6CC-4052-96BB-07797225B44D}"/>
              </a:ext>
            </a:extLst>
          </p:cNvPr>
          <p:cNvSpPr>
            <a:spLocks noGrp="1"/>
          </p:cNvSpPr>
          <p:nvPr>
            <p:ph type="body" sz="quarter" idx="14" hasCustomPrompt="1"/>
          </p:nvPr>
        </p:nvSpPr>
        <p:spPr>
          <a:xfrm>
            <a:off x="2977233" y="5094070"/>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2" name="Text Placeholder 20">
            <a:extLst>
              <a:ext uri="{FF2B5EF4-FFF2-40B4-BE49-F238E27FC236}">
                <a16:creationId xmlns:a16="http://schemas.microsoft.com/office/drawing/2014/main" id="{169ACBCA-B9BA-48FF-9A14-6F8AAF62E1FF}"/>
              </a:ext>
            </a:extLst>
          </p:cNvPr>
          <p:cNvSpPr>
            <a:spLocks noGrp="1"/>
          </p:cNvSpPr>
          <p:nvPr>
            <p:ph type="body" sz="quarter" idx="15" hasCustomPrompt="1"/>
          </p:nvPr>
        </p:nvSpPr>
        <p:spPr>
          <a:xfrm>
            <a:off x="576163" y="5551270"/>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2</a:t>
            </a:r>
          </a:p>
        </p:txBody>
      </p:sp>
      <p:sp>
        <p:nvSpPr>
          <p:cNvPr id="13" name="Text Placeholder 22">
            <a:extLst>
              <a:ext uri="{FF2B5EF4-FFF2-40B4-BE49-F238E27FC236}">
                <a16:creationId xmlns:a16="http://schemas.microsoft.com/office/drawing/2014/main" id="{49380173-6BBA-45BF-8EDA-7EDFE96C940E}"/>
              </a:ext>
            </a:extLst>
          </p:cNvPr>
          <p:cNvSpPr>
            <a:spLocks noGrp="1"/>
          </p:cNvSpPr>
          <p:nvPr>
            <p:ph type="body" sz="quarter" idx="16" hasCustomPrompt="1"/>
          </p:nvPr>
        </p:nvSpPr>
        <p:spPr>
          <a:xfrm>
            <a:off x="576163" y="5715862"/>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4" name="Text Placeholder 20">
            <a:extLst>
              <a:ext uri="{FF2B5EF4-FFF2-40B4-BE49-F238E27FC236}">
                <a16:creationId xmlns:a16="http://schemas.microsoft.com/office/drawing/2014/main" id="{368FD3BF-1FDA-4703-876E-709D27404A14}"/>
              </a:ext>
            </a:extLst>
          </p:cNvPr>
          <p:cNvSpPr>
            <a:spLocks noGrp="1"/>
          </p:cNvSpPr>
          <p:nvPr>
            <p:ph type="body" sz="quarter" idx="17" hasCustomPrompt="1"/>
          </p:nvPr>
        </p:nvSpPr>
        <p:spPr>
          <a:xfrm>
            <a:off x="2977233" y="5551270"/>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4</a:t>
            </a:r>
          </a:p>
        </p:txBody>
      </p:sp>
      <p:sp>
        <p:nvSpPr>
          <p:cNvPr id="15" name="Text Placeholder 22">
            <a:extLst>
              <a:ext uri="{FF2B5EF4-FFF2-40B4-BE49-F238E27FC236}">
                <a16:creationId xmlns:a16="http://schemas.microsoft.com/office/drawing/2014/main" id="{13AF75D5-B215-433A-8171-7FE6C376E37C}"/>
              </a:ext>
            </a:extLst>
          </p:cNvPr>
          <p:cNvSpPr>
            <a:spLocks noGrp="1"/>
          </p:cNvSpPr>
          <p:nvPr>
            <p:ph type="body" sz="quarter" idx="18" hasCustomPrompt="1"/>
          </p:nvPr>
        </p:nvSpPr>
        <p:spPr>
          <a:xfrm>
            <a:off x="2977233" y="5715862"/>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Tree>
    <p:extLst>
      <p:ext uri="{BB962C8B-B14F-4D97-AF65-F5344CB8AC3E}">
        <p14:creationId xmlns:p14="http://schemas.microsoft.com/office/powerpoint/2010/main" val="37237452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w/ Contacts 4">
    <p:bg>
      <p:bgPr>
        <a:solidFill>
          <a:schemeClr val="accent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77596" y="1408176"/>
            <a:ext cx="11036808" cy="822960"/>
          </a:xfrm>
        </p:spPr>
        <p:txBody>
          <a:bodyPr anchor="b"/>
          <a:lstStyle>
            <a:lvl1pPr marL="0" indent="0">
              <a:lnSpc>
                <a:spcPct val="100000"/>
              </a:lnSpc>
              <a:spcBef>
                <a:spcPts val="0"/>
              </a:spcBef>
              <a:spcAft>
                <a:spcPts val="0"/>
              </a:spcAft>
              <a:buNone/>
              <a:defRPr sz="54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a:t>Thank You</a:t>
            </a:r>
          </a:p>
        </p:txBody>
      </p:sp>
      <p:sp>
        <p:nvSpPr>
          <p:cNvPr id="8" name="Text Placeholder 20">
            <a:extLst>
              <a:ext uri="{FF2B5EF4-FFF2-40B4-BE49-F238E27FC236}">
                <a16:creationId xmlns:a16="http://schemas.microsoft.com/office/drawing/2014/main" id="{821EC259-774A-4923-851B-D190EFFFE98A}"/>
              </a:ext>
            </a:extLst>
          </p:cNvPr>
          <p:cNvSpPr>
            <a:spLocks noGrp="1"/>
          </p:cNvSpPr>
          <p:nvPr>
            <p:ph type="body" sz="quarter" idx="11" hasCustomPrompt="1"/>
          </p:nvPr>
        </p:nvSpPr>
        <p:spPr>
          <a:xfrm>
            <a:off x="576163" y="4938622"/>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1</a:t>
            </a:r>
          </a:p>
        </p:txBody>
      </p:sp>
      <p:sp>
        <p:nvSpPr>
          <p:cNvPr id="9" name="Text Placeholder 22">
            <a:extLst>
              <a:ext uri="{FF2B5EF4-FFF2-40B4-BE49-F238E27FC236}">
                <a16:creationId xmlns:a16="http://schemas.microsoft.com/office/drawing/2014/main" id="{0ADD9F2F-473F-4CB5-9C96-90F75E955694}"/>
              </a:ext>
            </a:extLst>
          </p:cNvPr>
          <p:cNvSpPr>
            <a:spLocks noGrp="1"/>
          </p:cNvSpPr>
          <p:nvPr>
            <p:ph type="body" sz="quarter" idx="12" hasCustomPrompt="1"/>
          </p:nvPr>
        </p:nvSpPr>
        <p:spPr>
          <a:xfrm>
            <a:off x="576163" y="5094070"/>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0" name="Text Placeholder 20">
            <a:extLst>
              <a:ext uri="{FF2B5EF4-FFF2-40B4-BE49-F238E27FC236}">
                <a16:creationId xmlns:a16="http://schemas.microsoft.com/office/drawing/2014/main" id="{DFCE5448-C881-4EC8-9E92-D3009D93EBE2}"/>
              </a:ext>
            </a:extLst>
          </p:cNvPr>
          <p:cNvSpPr>
            <a:spLocks noGrp="1"/>
          </p:cNvSpPr>
          <p:nvPr>
            <p:ph type="body" sz="quarter" idx="13" hasCustomPrompt="1"/>
          </p:nvPr>
        </p:nvSpPr>
        <p:spPr>
          <a:xfrm>
            <a:off x="2977233" y="4938622"/>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3</a:t>
            </a:r>
          </a:p>
        </p:txBody>
      </p:sp>
      <p:sp>
        <p:nvSpPr>
          <p:cNvPr id="11" name="Text Placeholder 22">
            <a:extLst>
              <a:ext uri="{FF2B5EF4-FFF2-40B4-BE49-F238E27FC236}">
                <a16:creationId xmlns:a16="http://schemas.microsoft.com/office/drawing/2014/main" id="{D51C8F76-C6CC-4052-96BB-07797225B44D}"/>
              </a:ext>
            </a:extLst>
          </p:cNvPr>
          <p:cNvSpPr>
            <a:spLocks noGrp="1"/>
          </p:cNvSpPr>
          <p:nvPr>
            <p:ph type="body" sz="quarter" idx="14" hasCustomPrompt="1"/>
          </p:nvPr>
        </p:nvSpPr>
        <p:spPr>
          <a:xfrm>
            <a:off x="2977233" y="5094070"/>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2" name="Text Placeholder 20">
            <a:extLst>
              <a:ext uri="{FF2B5EF4-FFF2-40B4-BE49-F238E27FC236}">
                <a16:creationId xmlns:a16="http://schemas.microsoft.com/office/drawing/2014/main" id="{169ACBCA-B9BA-48FF-9A14-6F8AAF62E1FF}"/>
              </a:ext>
            </a:extLst>
          </p:cNvPr>
          <p:cNvSpPr>
            <a:spLocks noGrp="1"/>
          </p:cNvSpPr>
          <p:nvPr>
            <p:ph type="body" sz="quarter" idx="15" hasCustomPrompt="1"/>
          </p:nvPr>
        </p:nvSpPr>
        <p:spPr>
          <a:xfrm>
            <a:off x="576163" y="5551270"/>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2</a:t>
            </a:r>
          </a:p>
        </p:txBody>
      </p:sp>
      <p:sp>
        <p:nvSpPr>
          <p:cNvPr id="13" name="Text Placeholder 22">
            <a:extLst>
              <a:ext uri="{FF2B5EF4-FFF2-40B4-BE49-F238E27FC236}">
                <a16:creationId xmlns:a16="http://schemas.microsoft.com/office/drawing/2014/main" id="{49380173-6BBA-45BF-8EDA-7EDFE96C940E}"/>
              </a:ext>
            </a:extLst>
          </p:cNvPr>
          <p:cNvSpPr>
            <a:spLocks noGrp="1"/>
          </p:cNvSpPr>
          <p:nvPr>
            <p:ph type="body" sz="quarter" idx="16" hasCustomPrompt="1"/>
          </p:nvPr>
        </p:nvSpPr>
        <p:spPr>
          <a:xfrm>
            <a:off x="576163" y="5715862"/>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4" name="Text Placeholder 20">
            <a:extLst>
              <a:ext uri="{FF2B5EF4-FFF2-40B4-BE49-F238E27FC236}">
                <a16:creationId xmlns:a16="http://schemas.microsoft.com/office/drawing/2014/main" id="{368FD3BF-1FDA-4703-876E-709D27404A14}"/>
              </a:ext>
            </a:extLst>
          </p:cNvPr>
          <p:cNvSpPr>
            <a:spLocks noGrp="1"/>
          </p:cNvSpPr>
          <p:nvPr>
            <p:ph type="body" sz="quarter" idx="17" hasCustomPrompt="1"/>
          </p:nvPr>
        </p:nvSpPr>
        <p:spPr>
          <a:xfrm>
            <a:off x="2977233" y="5551270"/>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4</a:t>
            </a:r>
          </a:p>
        </p:txBody>
      </p:sp>
      <p:sp>
        <p:nvSpPr>
          <p:cNvPr id="15" name="Text Placeholder 22">
            <a:extLst>
              <a:ext uri="{FF2B5EF4-FFF2-40B4-BE49-F238E27FC236}">
                <a16:creationId xmlns:a16="http://schemas.microsoft.com/office/drawing/2014/main" id="{13AF75D5-B215-433A-8171-7FE6C376E37C}"/>
              </a:ext>
            </a:extLst>
          </p:cNvPr>
          <p:cNvSpPr>
            <a:spLocks noGrp="1"/>
          </p:cNvSpPr>
          <p:nvPr>
            <p:ph type="body" sz="quarter" idx="18" hasCustomPrompt="1"/>
          </p:nvPr>
        </p:nvSpPr>
        <p:spPr>
          <a:xfrm>
            <a:off x="2977233" y="5715862"/>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Tree>
    <p:extLst>
      <p:ext uri="{BB962C8B-B14F-4D97-AF65-F5344CB8AC3E}">
        <p14:creationId xmlns:p14="http://schemas.microsoft.com/office/powerpoint/2010/main" val="37960995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w/ Contacts 5">
    <p:bg>
      <p:bgPr>
        <a:solidFill>
          <a:schemeClr val="accent5"/>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77596" y="1408176"/>
            <a:ext cx="11036808" cy="822960"/>
          </a:xfrm>
        </p:spPr>
        <p:txBody>
          <a:bodyPr anchor="b"/>
          <a:lstStyle>
            <a:lvl1pPr marL="0" indent="0">
              <a:lnSpc>
                <a:spcPct val="100000"/>
              </a:lnSpc>
              <a:spcBef>
                <a:spcPts val="0"/>
              </a:spcBef>
              <a:spcAft>
                <a:spcPts val="0"/>
              </a:spcAft>
              <a:buNone/>
              <a:defRPr sz="5400" kern="400" baseline="0">
                <a:solidFill>
                  <a:schemeClr val="bg1"/>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a:t>Thank You</a:t>
            </a:r>
          </a:p>
        </p:txBody>
      </p:sp>
      <p:sp>
        <p:nvSpPr>
          <p:cNvPr id="8" name="Text Placeholder 20">
            <a:extLst>
              <a:ext uri="{FF2B5EF4-FFF2-40B4-BE49-F238E27FC236}">
                <a16:creationId xmlns:a16="http://schemas.microsoft.com/office/drawing/2014/main" id="{821EC259-774A-4923-851B-D190EFFFE98A}"/>
              </a:ext>
            </a:extLst>
          </p:cNvPr>
          <p:cNvSpPr>
            <a:spLocks noGrp="1"/>
          </p:cNvSpPr>
          <p:nvPr>
            <p:ph type="body" sz="quarter" idx="11" hasCustomPrompt="1"/>
          </p:nvPr>
        </p:nvSpPr>
        <p:spPr>
          <a:xfrm>
            <a:off x="576163" y="4938622"/>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1</a:t>
            </a:r>
          </a:p>
        </p:txBody>
      </p:sp>
      <p:sp>
        <p:nvSpPr>
          <p:cNvPr id="9" name="Text Placeholder 22">
            <a:extLst>
              <a:ext uri="{FF2B5EF4-FFF2-40B4-BE49-F238E27FC236}">
                <a16:creationId xmlns:a16="http://schemas.microsoft.com/office/drawing/2014/main" id="{0ADD9F2F-473F-4CB5-9C96-90F75E955694}"/>
              </a:ext>
            </a:extLst>
          </p:cNvPr>
          <p:cNvSpPr>
            <a:spLocks noGrp="1"/>
          </p:cNvSpPr>
          <p:nvPr>
            <p:ph type="body" sz="quarter" idx="12" hasCustomPrompt="1"/>
          </p:nvPr>
        </p:nvSpPr>
        <p:spPr>
          <a:xfrm>
            <a:off x="576163" y="5094070"/>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0" name="Text Placeholder 20">
            <a:extLst>
              <a:ext uri="{FF2B5EF4-FFF2-40B4-BE49-F238E27FC236}">
                <a16:creationId xmlns:a16="http://schemas.microsoft.com/office/drawing/2014/main" id="{DFCE5448-C881-4EC8-9E92-D3009D93EBE2}"/>
              </a:ext>
            </a:extLst>
          </p:cNvPr>
          <p:cNvSpPr>
            <a:spLocks noGrp="1"/>
          </p:cNvSpPr>
          <p:nvPr>
            <p:ph type="body" sz="quarter" idx="13" hasCustomPrompt="1"/>
          </p:nvPr>
        </p:nvSpPr>
        <p:spPr>
          <a:xfrm>
            <a:off x="2977233" y="4938622"/>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3</a:t>
            </a:r>
          </a:p>
        </p:txBody>
      </p:sp>
      <p:sp>
        <p:nvSpPr>
          <p:cNvPr id="11" name="Text Placeholder 22">
            <a:extLst>
              <a:ext uri="{FF2B5EF4-FFF2-40B4-BE49-F238E27FC236}">
                <a16:creationId xmlns:a16="http://schemas.microsoft.com/office/drawing/2014/main" id="{D51C8F76-C6CC-4052-96BB-07797225B44D}"/>
              </a:ext>
            </a:extLst>
          </p:cNvPr>
          <p:cNvSpPr>
            <a:spLocks noGrp="1"/>
          </p:cNvSpPr>
          <p:nvPr>
            <p:ph type="body" sz="quarter" idx="14" hasCustomPrompt="1"/>
          </p:nvPr>
        </p:nvSpPr>
        <p:spPr>
          <a:xfrm>
            <a:off x="2977233" y="5094070"/>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2" name="Text Placeholder 20">
            <a:extLst>
              <a:ext uri="{FF2B5EF4-FFF2-40B4-BE49-F238E27FC236}">
                <a16:creationId xmlns:a16="http://schemas.microsoft.com/office/drawing/2014/main" id="{169ACBCA-B9BA-48FF-9A14-6F8AAF62E1FF}"/>
              </a:ext>
            </a:extLst>
          </p:cNvPr>
          <p:cNvSpPr>
            <a:spLocks noGrp="1"/>
          </p:cNvSpPr>
          <p:nvPr>
            <p:ph type="body" sz="quarter" idx="15" hasCustomPrompt="1"/>
          </p:nvPr>
        </p:nvSpPr>
        <p:spPr>
          <a:xfrm>
            <a:off x="576163" y="5551270"/>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2</a:t>
            </a:r>
          </a:p>
        </p:txBody>
      </p:sp>
      <p:sp>
        <p:nvSpPr>
          <p:cNvPr id="13" name="Text Placeholder 22">
            <a:extLst>
              <a:ext uri="{FF2B5EF4-FFF2-40B4-BE49-F238E27FC236}">
                <a16:creationId xmlns:a16="http://schemas.microsoft.com/office/drawing/2014/main" id="{49380173-6BBA-45BF-8EDA-7EDFE96C940E}"/>
              </a:ext>
            </a:extLst>
          </p:cNvPr>
          <p:cNvSpPr>
            <a:spLocks noGrp="1"/>
          </p:cNvSpPr>
          <p:nvPr>
            <p:ph type="body" sz="quarter" idx="16" hasCustomPrompt="1"/>
          </p:nvPr>
        </p:nvSpPr>
        <p:spPr>
          <a:xfrm>
            <a:off x="576163" y="5715862"/>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
        <p:nvSpPr>
          <p:cNvPr id="14" name="Text Placeholder 20">
            <a:extLst>
              <a:ext uri="{FF2B5EF4-FFF2-40B4-BE49-F238E27FC236}">
                <a16:creationId xmlns:a16="http://schemas.microsoft.com/office/drawing/2014/main" id="{368FD3BF-1FDA-4703-876E-709D27404A14}"/>
              </a:ext>
            </a:extLst>
          </p:cNvPr>
          <p:cNvSpPr>
            <a:spLocks noGrp="1"/>
          </p:cNvSpPr>
          <p:nvPr>
            <p:ph type="body" sz="quarter" idx="17" hasCustomPrompt="1"/>
          </p:nvPr>
        </p:nvSpPr>
        <p:spPr>
          <a:xfrm>
            <a:off x="2977233" y="5551270"/>
            <a:ext cx="2286000" cy="153888"/>
          </a:xfrm>
        </p:spPr>
        <p:txBody>
          <a:bodyPr/>
          <a:lstStyle>
            <a:lvl1pPr marL="0" indent="0">
              <a:spcAft>
                <a:spcPts val="0"/>
              </a:spcAft>
              <a:buNone/>
              <a:defRPr sz="1000" b="1">
                <a:solidFill>
                  <a:schemeClr val="bg1"/>
                </a:solidFill>
                <a:latin typeface="Georgia" panose="02040502050405020303" pitchFamily="18" charset="0"/>
              </a:defRPr>
            </a:lvl1pPr>
          </a:lstStyle>
          <a:p>
            <a:pPr lvl="0"/>
            <a:r>
              <a:rPr lang="en-US" dirty="0"/>
              <a:t>Contact person name 4</a:t>
            </a:r>
          </a:p>
        </p:txBody>
      </p:sp>
      <p:sp>
        <p:nvSpPr>
          <p:cNvPr id="15" name="Text Placeholder 22">
            <a:extLst>
              <a:ext uri="{FF2B5EF4-FFF2-40B4-BE49-F238E27FC236}">
                <a16:creationId xmlns:a16="http://schemas.microsoft.com/office/drawing/2014/main" id="{13AF75D5-B215-433A-8171-7FE6C376E37C}"/>
              </a:ext>
            </a:extLst>
          </p:cNvPr>
          <p:cNvSpPr>
            <a:spLocks noGrp="1"/>
          </p:cNvSpPr>
          <p:nvPr>
            <p:ph type="body" sz="quarter" idx="18" hasCustomPrompt="1"/>
          </p:nvPr>
        </p:nvSpPr>
        <p:spPr>
          <a:xfrm>
            <a:off x="2977233" y="5715862"/>
            <a:ext cx="2286000" cy="320531"/>
          </a:xfrm>
        </p:spPr>
        <p:txBody>
          <a:bodyPr/>
          <a:lstStyle>
            <a:lvl1pPr marL="0" indent="0">
              <a:spcAft>
                <a:spcPts val="0"/>
              </a:spcAft>
              <a:buNone/>
              <a:defRPr sz="1000" i="1">
                <a:solidFill>
                  <a:schemeClr val="bg1"/>
                </a:solidFill>
              </a:defRPr>
            </a:lvl1pPr>
          </a:lstStyle>
          <a:p>
            <a:pPr lvl="0"/>
            <a:r>
              <a:rPr lang="en-US" dirty="0"/>
              <a:t>Contact person info 1</a:t>
            </a:r>
            <a:br>
              <a:rPr lang="en-US" dirty="0"/>
            </a:br>
            <a:r>
              <a:rPr lang="en-US" dirty="0"/>
              <a:t>Contact person info 2</a:t>
            </a:r>
          </a:p>
        </p:txBody>
      </p:sp>
    </p:spTree>
    <p:extLst>
      <p:ext uri="{BB962C8B-B14F-4D97-AF65-F5344CB8AC3E}">
        <p14:creationId xmlns:p14="http://schemas.microsoft.com/office/powerpoint/2010/main" val="356230527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sclosur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7F8205-333F-4048-B78C-357FF2146C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48671" y="5747264"/>
            <a:ext cx="1070721" cy="340027"/>
          </a:xfrm>
          <a:prstGeom prst="rect">
            <a:avLst/>
          </a:prstGeom>
        </p:spPr>
      </p:pic>
      <p:sp>
        <p:nvSpPr>
          <p:cNvPr id="2" name="Title 1">
            <a:extLst>
              <a:ext uri="{FF2B5EF4-FFF2-40B4-BE49-F238E27FC236}">
                <a16:creationId xmlns:a16="http://schemas.microsoft.com/office/drawing/2014/main" id="{A939281A-2BCE-4D6B-A00B-5DA2B4685D92}"/>
              </a:ext>
            </a:extLst>
          </p:cNvPr>
          <p:cNvSpPr>
            <a:spLocks noGrp="1"/>
          </p:cNvSpPr>
          <p:nvPr>
            <p:ph type="title" hasCustomPrompt="1"/>
          </p:nvPr>
        </p:nvSpPr>
        <p:spPr>
          <a:xfrm>
            <a:off x="571641" y="484632"/>
            <a:ext cx="11036808" cy="521208"/>
          </a:xfrm>
        </p:spPr>
        <p:txBody>
          <a:bodyPr/>
          <a:lstStyle>
            <a:lvl1pPr>
              <a:defRPr/>
            </a:lvl1pPr>
          </a:lstStyle>
          <a:p>
            <a:r>
              <a:rPr lang="en-US" dirty="0"/>
              <a:t>Disclosures</a:t>
            </a:r>
          </a:p>
        </p:txBody>
      </p:sp>
      <p:sp>
        <p:nvSpPr>
          <p:cNvPr id="7" name="Text Placeholder 6">
            <a:extLst>
              <a:ext uri="{FF2B5EF4-FFF2-40B4-BE49-F238E27FC236}">
                <a16:creationId xmlns:a16="http://schemas.microsoft.com/office/drawing/2014/main" id="{D1F3F074-8632-4ABC-BE41-5C5BBEFC79AD}"/>
              </a:ext>
            </a:extLst>
          </p:cNvPr>
          <p:cNvSpPr>
            <a:spLocks noGrp="1"/>
          </p:cNvSpPr>
          <p:nvPr>
            <p:ph type="body" sz="quarter" idx="11" hasCustomPrompt="1"/>
          </p:nvPr>
        </p:nvSpPr>
        <p:spPr>
          <a:xfrm>
            <a:off x="571641" y="1514037"/>
            <a:ext cx="7276959" cy="4573254"/>
          </a:xfrm>
        </p:spPr>
        <p:txBody>
          <a:bodyPr numCol="2" spcCol="182880"/>
          <a:lstStyle>
            <a:lvl1pPr marL="0" indent="0">
              <a:lnSpc>
                <a:spcPts val="1200"/>
              </a:lnSpc>
              <a:spcAft>
                <a:spcPts val="1000"/>
              </a:spcAft>
              <a:buNone/>
              <a:defRPr sz="800"/>
            </a:lvl1pPr>
            <a:lvl2pPr marL="182880" indent="0">
              <a:spcAft>
                <a:spcPts val="800"/>
              </a:spcAft>
              <a:buNone/>
              <a:defRPr/>
            </a:lvl2pPr>
            <a:lvl3pPr marL="512064" indent="0">
              <a:spcAft>
                <a:spcPts val="800"/>
              </a:spcAft>
              <a:buNone/>
              <a:defRPr/>
            </a:lvl3pPr>
            <a:lvl4pPr marL="685800" indent="0">
              <a:spcAft>
                <a:spcPts val="800"/>
              </a:spcAft>
              <a:buNone/>
              <a:defRPr/>
            </a:lvl4pPr>
            <a:lvl5pPr marL="859536" indent="0">
              <a:spcAft>
                <a:spcPts val="800"/>
              </a:spcAft>
              <a:buNone/>
              <a:defRPr/>
            </a:lvl5pPr>
          </a:lstStyle>
          <a:p>
            <a:pPr lvl="0"/>
            <a:r>
              <a:rPr lang="en-US" dirty="0"/>
              <a:t>Enter disclosure text here. Text will automatically flow to the second column. </a:t>
            </a:r>
            <a:r>
              <a:rPr lang="en-US" dirty="0" err="1"/>
              <a:t>Fugia</a:t>
            </a:r>
            <a:r>
              <a:rPr lang="en-US" dirty="0"/>
              <a:t> </a:t>
            </a:r>
            <a:r>
              <a:rPr lang="en-US" dirty="0" err="1"/>
              <a:t>nes</a:t>
            </a:r>
            <a:r>
              <a:rPr lang="en-US" dirty="0"/>
              <a:t> </a:t>
            </a:r>
            <a:r>
              <a:rPr lang="en-US" dirty="0" err="1"/>
              <a:t>ilit</a:t>
            </a:r>
            <a:r>
              <a:rPr lang="en-US" dirty="0"/>
              <a:t>, </a:t>
            </a:r>
            <a:r>
              <a:rPr lang="en-US" dirty="0" err="1"/>
              <a:t>ut</a:t>
            </a:r>
            <a:r>
              <a:rPr lang="en-US" dirty="0"/>
              <a:t> </a:t>
            </a:r>
            <a:r>
              <a:rPr lang="en-US" dirty="0" err="1"/>
              <a:t>officil</a:t>
            </a:r>
            <a:r>
              <a:rPr lang="en-US" dirty="0"/>
              <a:t> </a:t>
            </a:r>
            <a:r>
              <a:rPr lang="en-US" dirty="0" err="1"/>
              <a:t>iquias</a:t>
            </a:r>
            <a:r>
              <a:rPr lang="en-US" dirty="0"/>
              <a:t> </a:t>
            </a:r>
            <a:r>
              <a:rPr lang="en-US" dirty="0" err="1"/>
              <a:t>assit</a:t>
            </a:r>
            <a:r>
              <a:rPr lang="en-US" dirty="0"/>
              <a:t>, </a:t>
            </a:r>
            <a:r>
              <a:rPr lang="en-US" dirty="0" err="1"/>
              <a:t>offictur</a:t>
            </a:r>
            <a:r>
              <a:rPr lang="en-US" dirty="0"/>
              <a:t>? </a:t>
            </a:r>
            <a:r>
              <a:rPr lang="en-US" dirty="0" err="1"/>
              <a:t>Quiasit</a:t>
            </a:r>
            <a:r>
              <a:rPr lang="en-US" dirty="0"/>
              <a:t>, </a:t>
            </a:r>
            <a:r>
              <a:rPr lang="en-US" dirty="0" err="1"/>
              <a:t>ommodi</a:t>
            </a:r>
            <a:r>
              <a:rPr lang="en-US" dirty="0"/>
              <a:t> </a:t>
            </a:r>
            <a:r>
              <a:rPr lang="en-US" dirty="0" err="1"/>
              <a:t>tem</a:t>
            </a:r>
            <a:r>
              <a:rPr lang="en-US" dirty="0"/>
              <a:t>. </a:t>
            </a:r>
            <a:r>
              <a:rPr lang="en-US" dirty="0" err="1"/>
              <a:t>Apid</a:t>
            </a:r>
            <a:r>
              <a:rPr lang="en-US" dirty="0"/>
              <a:t> </a:t>
            </a:r>
            <a:r>
              <a:rPr lang="en-US" dirty="0" err="1"/>
              <a:t>ullaccum</a:t>
            </a:r>
            <a:r>
              <a:rPr lang="en-US" dirty="0"/>
              <a:t>, </a:t>
            </a:r>
            <a:r>
              <a:rPr lang="en-US" dirty="0" err="1"/>
              <a:t>occumquo</a:t>
            </a:r>
            <a:r>
              <a:rPr lang="en-US" dirty="0"/>
              <a:t> dem qui </a:t>
            </a:r>
            <a:r>
              <a:rPr lang="en-US" dirty="0" err="1"/>
              <a:t>ditem</a:t>
            </a:r>
            <a:r>
              <a:rPr lang="en-US" dirty="0"/>
              <a:t> </a:t>
            </a:r>
            <a:r>
              <a:rPr lang="en-US" dirty="0" err="1"/>
              <a:t>sima</a:t>
            </a:r>
            <a:r>
              <a:rPr lang="en-US" dirty="0"/>
              <a:t> </a:t>
            </a:r>
            <a:r>
              <a:rPr lang="en-US" dirty="0" err="1"/>
              <a:t>nullamenis</a:t>
            </a:r>
            <a:r>
              <a:rPr lang="en-US" dirty="0"/>
              <a:t> ra nihil </a:t>
            </a:r>
            <a:r>
              <a:rPr lang="en-US" dirty="0" err="1"/>
              <a:t>magnitatem</a:t>
            </a:r>
            <a:r>
              <a:rPr lang="en-US" dirty="0"/>
              <a:t>. </a:t>
            </a:r>
            <a:r>
              <a:rPr lang="en-US" dirty="0" err="1"/>
              <a:t>Itate</a:t>
            </a:r>
            <a:r>
              <a:rPr lang="en-US" dirty="0"/>
              <a:t> </a:t>
            </a:r>
            <a:r>
              <a:rPr lang="en-US" dirty="0" err="1"/>
              <a:t>nihillutet</a:t>
            </a:r>
            <a:r>
              <a:rPr lang="en-US" dirty="0"/>
              <a:t> </a:t>
            </a:r>
            <a:r>
              <a:rPr lang="en-US" dirty="0" err="1"/>
              <a:t>audandi</a:t>
            </a:r>
            <a:r>
              <a:rPr lang="en-US" dirty="0"/>
              <a:t> </a:t>
            </a:r>
            <a:r>
              <a:rPr lang="en-US" dirty="0" err="1"/>
              <a:t>cullaut</a:t>
            </a:r>
            <a:r>
              <a:rPr lang="en-US" dirty="0"/>
              <a:t> fugit qui </a:t>
            </a:r>
            <a:r>
              <a:rPr lang="en-US" dirty="0" err="1"/>
              <a:t>nis</a:t>
            </a:r>
            <a:r>
              <a:rPr lang="en-US" dirty="0"/>
              <a:t> </a:t>
            </a:r>
            <a:r>
              <a:rPr lang="en-US" dirty="0" err="1"/>
              <a:t>il</a:t>
            </a:r>
            <a:r>
              <a:rPr lang="en-US" dirty="0"/>
              <a:t> </a:t>
            </a:r>
            <a:r>
              <a:rPr lang="en-US" dirty="0" err="1"/>
              <a:t>maionsedit</a:t>
            </a:r>
            <a:r>
              <a:rPr lang="en-US" dirty="0"/>
              <a:t> re </a:t>
            </a:r>
            <a:r>
              <a:rPr lang="en-US" dirty="0" err="1"/>
              <a:t>netur</a:t>
            </a:r>
            <a:r>
              <a:rPr lang="en-US" dirty="0"/>
              <a:t> </a:t>
            </a:r>
            <a:r>
              <a:rPr lang="en-US" dirty="0" err="1"/>
              <a:t>maio</a:t>
            </a:r>
            <a:r>
              <a:rPr lang="en-US" dirty="0"/>
              <a:t> </a:t>
            </a:r>
            <a:r>
              <a:rPr lang="en-US" dirty="0" err="1"/>
              <a:t>eos</a:t>
            </a:r>
            <a:r>
              <a:rPr lang="en-US" dirty="0"/>
              <a:t> </a:t>
            </a:r>
            <a:r>
              <a:rPr lang="en-US" dirty="0" err="1"/>
              <a:t>ullatem</a:t>
            </a:r>
            <a:r>
              <a:rPr lang="en-US" dirty="0"/>
              <a:t> </a:t>
            </a:r>
            <a:r>
              <a:rPr lang="en-US" dirty="0" err="1"/>
              <a:t>quae</a:t>
            </a:r>
            <a:r>
              <a:rPr lang="en-US" dirty="0"/>
              <a:t>. Vit quos </a:t>
            </a:r>
            <a:r>
              <a:rPr lang="en-US" dirty="0" err="1"/>
              <a:t>doloribus</a:t>
            </a:r>
            <a:r>
              <a:rPr lang="en-US" dirty="0"/>
              <a:t> </a:t>
            </a:r>
            <a:r>
              <a:rPr lang="en-US" dirty="0" err="1"/>
              <a:t>inctias</a:t>
            </a:r>
            <a:r>
              <a:rPr lang="en-US" dirty="0"/>
              <a:t> </a:t>
            </a:r>
            <a:r>
              <a:rPr lang="en-US" dirty="0" err="1"/>
              <a:t>estotatiur</a:t>
            </a:r>
            <a:r>
              <a:rPr lang="en-US" dirty="0"/>
              <a:t> </a:t>
            </a:r>
            <a:r>
              <a:rPr lang="en-US" dirty="0" err="1"/>
              <a:t>aliquam</a:t>
            </a:r>
            <a:r>
              <a:rPr lang="en-US" dirty="0"/>
              <a:t> et </a:t>
            </a:r>
            <a:r>
              <a:rPr lang="en-US" dirty="0" err="1"/>
              <a:t>quae</a:t>
            </a:r>
            <a:r>
              <a:rPr lang="en-US" dirty="0"/>
              <a:t>. Nam </a:t>
            </a:r>
            <a:r>
              <a:rPr lang="en-US" dirty="0" err="1"/>
              <a:t>ut</a:t>
            </a:r>
            <a:r>
              <a:rPr lang="en-US" dirty="0"/>
              <a:t> </a:t>
            </a:r>
            <a:r>
              <a:rPr lang="en-US" dirty="0" err="1"/>
              <a:t>delic</a:t>
            </a:r>
            <a:r>
              <a:rPr lang="en-US" dirty="0"/>
              <a:t> </a:t>
            </a:r>
            <a:r>
              <a:rPr lang="en-US" dirty="0" err="1"/>
              <a:t>torehen</a:t>
            </a:r>
            <a:r>
              <a:rPr lang="en-US" dirty="0"/>
              <a:t> </a:t>
            </a:r>
            <a:r>
              <a:rPr lang="en-US" dirty="0" err="1"/>
              <a:t>ditatur</a:t>
            </a:r>
            <a:r>
              <a:rPr lang="en-US" dirty="0"/>
              <a:t>, quid </a:t>
            </a:r>
            <a:r>
              <a:rPr lang="en-US" dirty="0" err="1"/>
              <a:t>experuptus</a:t>
            </a:r>
            <a:r>
              <a:rPr lang="en-US" dirty="0"/>
              <a:t> </a:t>
            </a:r>
            <a:r>
              <a:rPr lang="en-US" dirty="0" err="1"/>
              <a:t>nonsequi</a:t>
            </a:r>
            <a:r>
              <a:rPr lang="en-US" dirty="0"/>
              <a:t> </a:t>
            </a:r>
            <a:r>
              <a:rPr lang="en-US" dirty="0" err="1"/>
              <a:t>officiis</a:t>
            </a:r>
            <a:r>
              <a:rPr lang="en-US" dirty="0"/>
              <a:t> </a:t>
            </a:r>
            <a:r>
              <a:rPr lang="en-US" dirty="0" err="1"/>
              <a:t>si</a:t>
            </a:r>
            <a:r>
              <a:rPr lang="en-US" dirty="0"/>
              <a:t> </a:t>
            </a:r>
            <a:r>
              <a:rPr lang="en-US" dirty="0" err="1"/>
              <a:t>consecaborro</a:t>
            </a:r>
            <a:r>
              <a:rPr lang="en-US" dirty="0"/>
              <a:t> </a:t>
            </a:r>
            <a:r>
              <a:rPr lang="en-US" dirty="0" err="1"/>
              <a:t>mos</a:t>
            </a:r>
            <a:r>
              <a:rPr lang="en-US" dirty="0"/>
              <a:t> de </a:t>
            </a:r>
            <a:r>
              <a:rPr lang="en-US" dirty="0" err="1"/>
              <a:t>venist</a:t>
            </a:r>
            <a:r>
              <a:rPr lang="en-US" dirty="0"/>
              <a:t>, </a:t>
            </a:r>
            <a:r>
              <a:rPr lang="en-US" dirty="0" err="1"/>
              <a:t>quodiatis</a:t>
            </a:r>
            <a:r>
              <a:rPr lang="en-US" dirty="0"/>
              <a:t> </a:t>
            </a:r>
            <a:r>
              <a:rPr lang="en-US" dirty="0" err="1"/>
              <a:t>praturia</a:t>
            </a:r>
            <a:r>
              <a:rPr lang="en-US" dirty="0"/>
              <a:t> que </a:t>
            </a:r>
            <a:r>
              <a:rPr lang="en-US" dirty="0" err="1"/>
              <a:t>volupta</a:t>
            </a:r>
            <a:r>
              <a:rPr lang="en-US" dirty="0"/>
              <a:t> vel </a:t>
            </a:r>
            <a:r>
              <a:rPr lang="en-US" dirty="0" err="1"/>
              <a:t>mo</a:t>
            </a:r>
            <a:r>
              <a:rPr lang="en-US" dirty="0"/>
              <a:t> </a:t>
            </a:r>
            <a:r>
              <a:rPr lang="en-US" dirty="0" err="1"/>
              <a:t>odit</a:t>
            </a:r>
            <a:r>
              <a:rPr lang="en-US" dirty="0"/>
              <a:t>, que </a:t>
            </a:r>
            <a:r>
              <a:rPr lang="en-US" dirty="0" err="1"/>
              <a:t>nimpos</a:t>
            </a:r>
            <a:r>
              <a:rPr lang="en-US" dirty="0"/>
              <a:t> doles </a:t>
            </a:r>
            <a:r>
              <a:rPr lang="en-US" dirty="0" err="1"/>
              <a:t>ari</a:t>
            </a:r>
            <a:r>
              <a:rPr lang="en-US" dirty="0"/>
              <a:t> </a:t>
            </a:r>
            <a:r>
              <a:rPr lang="en-US" dirty="0" err="1"/>
              <a:t>occaeperatem</a:t>
            </a:r>
            <a:r>
              <a:rPr lang="en-US" dirty="0"/>
              <a:t> </a:t>
            </a:r>
            <a:r>
              <a:rPr lang="en-US" dirty="0" err="1"/>
              <a:t>nis</a:t>
            </a:r>
            <a:r>
              <a:rPr lang="en-US" dirty="0"/>
              <a:t> </a:t>
            </a:r>
            <a:r>
              <a:rPr lang="en-US" dirty="0" err="1"/>
              <a:t>dionem</a:t>
            </a:r>
            <a:r>
              <a:rPr lang="en-US" dirty="0"/>
              <a:t> </a:t>
            </a:r>
            <a:r>
              <a:rPr lang="en-US" dirty="0" err="1"/>
              <a:t>ius</a:t>
            </a:r>
            <a:r>
              <a:rPr lang="en-US" dirty="0"/>
              <a:t> </a:t>
            </a:r>
            <a:r>
              <a:rPr lang="en-US" dirty="0" err="1"/>
              <a:t>si</a:t>
            </a:r>
            <a:r>
              <a:rPr lang="en-US" dirty="0"/>
              <a:t> </a:t>
            </a:r>
            <a:r>
              <a:rPr lang="en-US" dirty="0" err="1"/>
              <a:t>cupta</a:t>
            </a:r>
            <a:r>
              <a:rPr lang="en-US" dirty="0"/>
              <a:t> que </a:t>
            </a:r>
            <a:r>
              <a:rPr lang="en-US" dirty="0" err="1"/>
              <a:t>nusapit</a:t>
            </a:r>
            <a:r>
              <a:rPr lang="en-US" dirty="0"/>
              <a:t> </a:t>
            </a:r>
            <a:r>
              <a:rPr lang="en-US" dirty="0" err="1"/>
              <a:t>veni</a:t>
            </a:r>
            <a:r>
              <a:rPr lang="en-US" dirty="0"/>
              <a:t>. Sin </a:t>
            </a:r>
            <a:r>
              <a:rPr lang="en-US" dirty="0" err="1"/>
              <a:t>expla</a:t>
            </a:r>
            <a:r>
              <a:rPr lang="en-US" dirty="0"/>
              <a:t> quo </a:t>
            </a:r>
            <a:r>
              <a:rPr lang="en-US" dirty="0" err="1"/>
              <a:t>quia</a:t>
            </a:r>
            <a:r>
              <a:rPr lang="en-US" dirty="0"/>
              <a:t> quo </a:t>
            </a:r>
            <a:r>
              <a:rPr lang="en-US" dirty="0" err="1"/>
              <a:t>odi</a:t>
            </a:r>
            <a:r>
              <a:rPr lang="en-US" dirty="0"/>
              <a:t> </a:t>
            </a:r>
            <a:r>
              <a:rPr lang="en-US" dirty="0" err="1"/>
              <a:t>volupit</a:t>
            </a:r>
            <a:r>
              <a:rPr lang="en-US" dirty="0"/>
              <a:t> </a:t>
            </a:r>
            <a:r>
              <a:rPr lang="en-US" dirty="0" err="1"/>
              <a:t>fugiatem</a:t>
            </a:r>
            <a:r>
              <a:rPr lang="en-US" dirty="0"/>
              <a:t> rent in </a:t>
            </a:r>
            <a:r>
              <a:rPr lang="en-US" dirty="0" err="1"/>
              <a:t>exerunto</a:t>
            </a:r>
            <a:r>
              <a:rPr lang="en-US" dirty="0"/>
              <a:t> </a:t>
            </a:r>
            <a:r>
              <a:rPr lang="en-US" dirty="0" err="1"/>
              <a:t>velluptus</a:t>
            </a:r>
            <a:r>
              <a:rPr lang="en-US" dirty="0"/>
              <a:t> </a:t>
            </a:r>
            <a:r>
              <a:rPr lang="en-US" dirty="0" err="1"/>
              <a:t>debis</a:t>
            </a:r>
            <a:r>
              <a:rPr lang="en-US" dirty="0"/>
              <a:t> </a:t>
            </a:r>
            <a:r>
              <a:rPr lang="en-US" dirty="0" err="1"/>
              <a:t>unti</a:t>
            </a:r>
            <a:r>
              <a:rPr lang="en-US" dirty="0"/>
              <a:t> </a:t>
            </a:r>
            <a:r>
              <a:rPr lang="en-US" dirty="0" err="1"/>
              <a:t>aute</a:t>
            </a:r>
            <a:r>
              <a:rPr lang="en-US" dirty="0"/>
              <a:t> </a:t>
            </a:r>
            <a:r>
              <a:rPr lang="en-US" dirty="0" err="1"/>
              <a:t>vollab</a:t>
            </a:r>
            <a:r>
              <a:rPr lang="en-US" dirty="0"/>
              <a:t> in </a:t>
            </a:r>
            <a:r>
              <a:rPr lang="en-US" dirty="0" err="1"/>
              <a:t>nes</a:t>
            </a:r>
            <a:r>
              <a:rPr lang="en-US" dirty="0"/>
              <a:t> </a:t>
            </a:r>
            <a:r>
              <a:rPr lang="en-US" dirty="0" err="1"/>
              <a:t>eosaere</a:t>
            </a:r>
            <a:r>
              <a:rPr lang="en-US" dirty="0"/>
              <a:t> </a:t>
            </a:r>
            <a:r>
              <a:rPr lang="en-US" dirty="0" err="1"/>
              <a:t>si</a:t>
            </a:r>
            <a:r>
              <a:rPr lang="en-US" dirty="0"/>
              <a:t> </a:t>
            </a:r>
            <a:r>
              <a:rPr lang="en-US" dirty="0" err="1"/>
              <a:t>doluptatur</a:t>
            </a:r>
            <a:r>
              <a:rPr lang="en-US" dirty="0"/>
              <a:t> </a:t>
            </a:r>
            <a:r>
              <a:rPr lang="en-US" dirty="0" err="1"/>
              <a:t>accae</a:t>
            </a:r>
            <a:r>
              <a:rPr lang="en-US" dirty="0"/>
              <a:t> </a:t>
            </a:r>
            <a:r>
              <a:rPr lang="en-US" dirty="0" err="1"/>
              <a:t>vellam</a:t>
            </a:r>
            <a:r>
              <a:rPr lang="en-US" dirty="0"/>
              <a:t> </a:t>
            </a:r>
            <a:r>
              <a:rPr lang="en-US" dirty="0" err="1"/>
              <a:t>aut</a:t>
            </a:r>
            <a:r>
              <a:rPr lang="en-US" dirty="0"/>
              <a:t> pe </a:t>
            </a:r>
            <a:r>
              <a:rPr lang="en-US" dirty="0" err="1"/>
              <a:t>sunto</a:t>
            </a:r>
            <a:r>
              <a:rPr lang="en-US" dirty="0"/>
              <a:t> </a:t>
            </a:r>
            <a:r>
              <a:rPr lang="en-US" dirty="0" err="1"/>
              <a:t>dolupta</a:t>
            </a:r>
            <a:r>
              <a:rPr lang="en-US" dirty="0"/>
              <a:t> </a:t>
            </a:r>
            <a:r>
              <a:rPr lang="en-US" dirty="0" err="1"/>
              <a:t>temporem</a:t>
            </a:r>
            <a:r>
              <a:rPr lang="en-US" dirty="0"/>
              <a:t>.</a:t>
            </a:r>
          </a:p>
          <a:p>
            <a:pPr lvl="0"/>
            <a:r>
              <a:rPr lang="en-US" dirty="0" err="1"/>
              <a:t>Risus</a:t>
            </a:r>
            <a:r>
              <a:rPr lang="en-US" dirty="0"/>
              <a:t> </a:t>
            </a:r>
            <a:r>
              <a:rPr lang="en-US" dirty="0" err="1"/>
              <a:t>pretium</a:t>
            </a:r>
            <a:r>
              <a:rPr lang="en-US" dirty="0"/>
              <a:t> </a:t>
            </a:r>
            <a:r>
              <a:rPr lang="en-US" dirty="0" err="1"/>
              <a:t>quam</a:t>
            </a:r>
            <a:r>
              <a:rPr lang="en-US" dirty="0"/>
              <a:t> </a:t>
            </a:r>
            <a:r>
              <a:rPr lang="en-US" dirty="0" err="1"/>
              <a:t>vulputate</a:t>
            </a:r>
            <a:r>
              <a:rPr lang="en-US" dirty="0"/>
              <a:t> </a:t>
            </a:r>
            <a:r>
              <a:rPr lang="en-US" dirty="0" err="1"/>
              <a:t>dignissim</a:t>
            </a:r>
            <a:r>
              <a:rPr lang="en-US" dirty="0"/>
              <a:t>. </a:t>
            </a:r>
            <a:r>
              <a:rPr lang="en-US" dirty="0" err="1"/>
              <a:t>Lectus</a:t>
            </a:r>
            <a:r>
              <a:rPr lang="en-US" dirty="0"/>
              <a:t> </a:t>
            </a:r>
            <a:r>
              <a:rPr lang="en-US" dirty="0" err="1"/>
              <a:t>quam</a:t>
            </a:r>
            <a:r>
              <a:rPr lang="en-US" dirty="0"/>
              <a:t> id </a:t>
            </a:r>
            <a:r>
              <a:rPr lang="en-US" dirty="0" err="1"/>
              <a:t>leo</a:t>
            </a:r>
            <a:r>
              <a:rPr lang="en-US" dirty="0"/>
              <a:t> in vitae </a:t>
            </a:r>
            <a:r>
              <a:rPr lang="en-US" dirty="0" err="1"/>
              <a:t>turpis</a:t>
            </a:r>
            <a:r>
              <a:rPr lang="en-US" dirty="0"/>
              <a:t> </a:t>
            </a:r>
            <a:r>
              <a:rPr lang="en-US" dirty="0" err="1"/>
              <a:t>massa</a:t>
            </a:r>
            <a:r>
              <a:rPr lang="en-US" dirty="0"/>
              <a:t> sed. Sed libero </a:t>
            </a:r>
            <a:r>
              <a:rPr lang="en-US" dirty="0" err="1"/>
              <a:t>enim</a:t>
            </a:r>
            <a:r>
              <a:rPr lang="en-US" dirty="0"/>
              <a:t> sed </a:t>
            </a:r>
            <a:r>
              <a:rPr lang="en-US" dirty="0" err="1"/>
              <a:t>faucibus</a:t>
            </a:r>
            <a:r>
              <a:rPr lang="en-US" dirty="0"/>
              <a:t> </a:t>
            </a:r>
            <a:r>
              <a:rPr lang="en-US" dirty="0" err="1"/>
              <a:t>turpis</a:t>
            </a:r>
            <a:r>
              <a:rPr lang="en-US" dirty="0"/>
              <a:t>.</a:t>
            </a:r>
          </a:p>
          <a:p>
            <a:pPr lvl="0"/>
            <a:r>
              <a:rPr lang="en-US" dirty="0"/>
              <a:t>Ed ma </a:t>
            </a:r>
            <a:r>
              <a:rPr lang="en-US" dirty="0" err="1"/>
              <a:t>sint</a:t>
            </a:r>
            <a:r>
              <a:rPr lang="en-US" dirty="0"/>
              <a:t> de </a:t>
            </a:r>
            <a:r>
              <a:rPr lang="en-US" dirty="0" err="1"/>
              <a:t>quosseria</a:t>
            </a:r>
            <a:r>
              <a:rPr lang="en-US" dirty="0"/>
              <a:t> </a:t>
            </a:r>
            <a:r>
              <a:rPr lang="en-US" dirty="0" err="1"/>
              <a:t>dolum</a:t>
            </a:r>
            <a:r>
              <a:rPr lang="en-US" dirty="0"/>
              <a:t> </a:t>
            </a:r>
            <a:r>
              <a:rPr lang="en-US" dirty="0" err="1"/>
              <a:t>volor</a:t>
            </a:r>
            <a:r>
              <a:rPr lang="en-US" dirty="0"/>
              <a:t> </a:t>
            </a:r>
            <a:r>
              <a:rPr lang="en-US" dirty="0" err="1"/>
              <a:t>aditius</a:t>
            </a:r>
            <a:r>
              <a:rPr lang="en-US" dirty="0"/>
              <a:t> </a:t>
            </a:r>
            <a:r>
              <a:rPr lang="en-US" dirty="0" err="1"/>
              <a:t>dunt</a:t>
            </a:r>
            <a:r>
              <a:rPr lang="en-US" dirty="0"/>
              <a:t> as et quos </a:t>
            </a:r>
            <a:r>
              <a:rPr lang="en-US" dirty="0" err="1"/>
              <a:t>reptaquat</a:t>
            </a:r>
            <a:r>
              <a:rPr lang="en-US" dirty="0"/>
              <a:t> </a:t>
            </a:r>
            <a:r>
              <a:rPr lang="en-US" dirty="0" err="1"/>
              <a:t>minusdam</a:t>
            </a:r>
            <a:r>
              <a:rPr lang="en-US" dirty="0"/>
              <a:t> </a:t>
            </a:r>
            <a:r>
              <a:rPr lang="en-US" dirty="0" err="1"/>
              <a:t>quiam</a:t>
            </a:r>
            <a:r>
              <a:rPr lang="en-US" dirty="0"/>
              <a:t> a </a:t>
            </a:r>
            <a:r>
              <a:rPr lang="en-US" dirty="0" err="1"/>
              <a:t>eiciendem</a:t>
            </a:r>
            <a:r>
              <a:rPr lang="en-US" dirty="0"/>
              <a:t> et </a:t>
            </a:r>
            <a:r>
              <a:rPr lang="en-US" dirty="0" err="1"/>
              <a:t>quati</a:t>
            </a:r>
            <a:r>
              <a:rPr lang="en-US" dirty="0"/>
              <a:t> </a:t>
            </a:r>
            <a:r>
              <a:rPr lang="en-US" dirty="0" err="1"/>
              <a:t>blaboreiusam</a:t>
            </a:r>
            <a:r>
              <a:rPr lang="en-US" dirty="0"/>
              <a:t> </a:t>
            </a:r>
            <a:r>
              <a:rPr lang="en-US" dirty="0" err="1"/>
              <a:t>ut</a:t>
            </a:r>
            <a:r>
              <a:rPr lang="en-US" dirty="0"/>
              <a:t> et </a:t>
            </a:r>
            <a:r>
              <a:rPr lang="en-US" dirty="0" err="1"/>
              <a:t>voluptatur</a:t>
            </a:r>
            <a:r>
              <a:rPr lang="en-US" dirty="0"/>
              <a:t>, </a:t>
            </a:r>
            <a:r>
              <a:rPr lang="en-US" dirty="0" err="1"/>
              <a:t>tem</a:t>
            </a:r>
            <a:r>
              <a:rPr lang="en-US" dirty="0"/>
              <a:t> que </a:t>
            </a:r>
            <a:r>
              <a:rPr lang="en-US" dirty="0" err="1"/>
              <a:t>si</a:t>
            </a:r>
            <a:r>
              <a:rPr lang="en-US" dirty="0"/>
              <a:t> </a:t>
            </a:r>
            <a:r>
              <a:rPr lang="en-US" dirty="0" err="1"/>
              <a:t>ut</a:t>
            </a:r>
            <a:r>
              <a:rPr lang="en-US" dirty="0"/>
              <a:t> as </a:t>
            </a:r>
            <a:r>
              <a:rPr lang="en-US" dirty="0" err="1"/>
              <a:t>etam</a:t>
            </a:r>
            <a:r>
              <a:rPr lang="en-US" dirty="0"/>
              <a:t> </a:t>
            </a:r>
            <a:r>
              <a:rPr lang="en-US" dirty="0" err="1"/>
              <a:t>ut</a:t>
            </a:r>
            <a:r>
              <a:rPr lang="en-US" dirty="0"/>
              <a:t> </a:t>
            </a:r>
            <a:r>
              <a:rPr lang="en-US" dirty="0" err="1"/>
              <a:t>delic</a:t>
            </a:r>
            <a:r>
              <a:rPr lang="en-US" dirty="0"/>
              <a:t> </a:t>
            </a:r>
            <a:r>
              <a:rPr lang="en-US" dirty="0" err="1"/>
              <a:t>torehen</a:t>
            </a:r>
            <a:r>
              <a:rPr lang="en-US" dirty="0"/>
              <a:t> </a:t>
            </a:r>
            <a:r>
              <a:rPr lang="en-US" dirty="0" err="1"/>
              <a:t>ditatur</a:t>
            </a:r>
            <a:r>
              <a:rPr lang="en-US" dirty="0"/>
              <a:t>, quid </a:t>
            </a:r>
            <a:r>
              <a:rPr lang="en-US" dirty="0" err="1"/>
              <a:t>experuptus</a:t>
            </a:r>
            <a:r>
              <a:rPr lang="en-US" dirty="0"/>
              <a:t> </a:t>
            </a:r>
            <a:r>
              <a:rPr lang="en-US" dirty="0" err="1"/>
              <a:t>nonsequi</a:t>
            </a:r>
            <a:r>
              <a:rPr lang="en-US" dirty="0"/>
              <a:t> </a:t>
            </a:r>
            <a:r>
              <a:rPr lang="en-US" dirty="0" err="1"/>
              <a:t>officiis</a:t>
            </a:r>
            <a:r>
              <a:rPr lang="en-US" dirty="0"/>
              <a:t> </a:t>
            </a:r>
            <a:r>
              <a:rPr lang="en-US" dirty="0" err="1"/>
              <a:t>si</a:t>
            </a:r>
            <a:r>
              <a:rPr lang="en-US" dirty="0"/>
              <a:t> </a:t>
            </a:r>
            <a:r>
              <a:rPr lang="en-US" dirty="0" err="1"/>
              <a:t>consecaborro</a:t>
            </a:r>
            <a:r>
              <a:rPr lang="en-US" dirty="0"/>
              <a:t> </a:t>
            </a:r>
            <a:r>
              <a:rPr lang="en-US" dirty="0" err="1"/>
              <a:t>mos</a:t>
            </a:r>
            <a:r>
              <a:rPr lang="en-US" dirty="0"/>
              <a:t> de </a:t>
            </a:r>
            <a:r>
              <a:rPr lang="en-US" dirty="0" err="1"/>
              <a:t>venist</a:t>
            </a:r>
            <a:r>
              <a:rPr lang="en-US" dirty="0"/>
              <a:t>, </a:t>
            </a:r>
            <a:r>
              <a:rPr lang="en-US" dirty="0" err="1"/>
              <a:t>quodiatis</a:t>
            </a:r>
            <a:r>
              <a:rPr lang="en-US" dirty="0"/>
              <a:t> </a:t>
            </a:r>
            <a:r>
              <a:rPr lang="en-US" dirty="0" err="1"/>
              <a:t>praturia</a:t>
            </a:r>
            <a:r>
              <a:rPr lang="en-US" dirty="0"/>
              <a:t> que </a:t>
            </a:r>
            <a:r>
              <a:rPr lang="en-US" dirty="0" err="1"/>
              <a:t>volupta</a:t>
            </a:r>
            <a:r>
              <a:rPr lang="en-US" dirty="0"/>
              <a:t> vel </a:t>
            </a:r>
            <a:r>
              <a:rPr lang="en-US" dirty="0" err="1"/>
              <a:t>mo</a:t>
            </a:r>
            <a:r>
              <a:rPr lang="en-US" dirty="0"/>
              <a:t> </a:t>
            </a:r>
            <a:r>
              <a:rPr lang="en-US" dirty="0" err="1"/>
              <a:t>odit</a:t>
            </a:r>
            <a:r>
              <a:rPr lang="en-US" dirty="0"/>
              <a:t>, que </a:t>
            </a:r>
            <a:r>
              <a:rPr lang="en-US" dirty="0" err="1"/>
              <a:t>nimpos</a:t>
            </a:r>
            <a:r>
              <a:rPr lang="en-US" dirty="0"/>
              <a:t> doles </a:t>
            </a:r>
            <a:r>
              <a:rPr lang="en-US" dirty="0" err="1"/>
              <a:t>arioccaeperatem</a:t>
            </a:r>
            <a:r>
              <a:rPr lang="en-US" dirty="0"/>
              <a:t> </a:t>
            </a:r>
            <a:r>
              <a:rPr lang="en-US" dirty="0" err="1"/>
              <a:t>nis</a:t>
            </a:r>
            <a:r>
              <a:rPr lang="en-US" dirty="0"/>
              <a:t> </a:t>
            </a:r>
            <a:r>
              <a:rPr lang="en-US" dirty="0" err="1"/>
              <a:t>dionem</a:t>
            </a:r>
            <a:r>
              <a:rPr lang="en-US" dirty="0"/>
              <a:t>. </a:t>
            </a:r>
            <a:r>
              <a:rPr lang="en-US" dirty="0" err="1"/>
              <a:t>ius</a:t>
            </a:r>
            <a:r>
              <a:rPr lang="en-US" dirty="0"/>
              <a:t> </a:t>
            </a:r>
            <a:r>
              <a:rPr lang="en-US" dirty="0" err="1"/>
              <a:t>si</a:t>
            </a:r>
            <a:r>
              <a:rPr lang="en-US" dirty="0"/>
              <a:t> </a:t>
            </a:r>
            <a:r>
              <a:rPr lang="en-US" dirty="0" err="1"/>
              <a:t>cupta</a:t>
            </a:r>
            <a:r>
              <a:rPr lang="en-US" dirty="0"/>
              <a:t> que </a:t>
            </a:r>
            <a:r>
              <a:rPr lang="en-US" dirty="0" err="1"/>
              <a:t>nusapit</a:t>
            </a:r>
            <a:r>
              <a:rPr lang="en-US" dirty="0"/>
              <a:t> </a:t>
            </a:r>
            <a:r>
              <a:rPr lang="en-US" dirty="0" err="1"/>
              <a:t>venit</a:t>
            </a:r>
            <a:r>
              <a:rPr lang="en-US" dirty="0"/>
              <a:t>, sin </a:t>
            </a:r>
            <a:r>
              <a:rPr lang="en-US" dirty="0" err="1"/>
              <a:t>expla</a:t>
            </a:r>
            <a:r>
              <a:rPr lang="en-US" dirty="0"/>
              <a:t> quo </a:t>
            </a:r>
            <a:r>
              <a:rPr lang="en-US" dirty="0" err="1"/>
              <a:t>quia</a:t>
            </a:r>
            <a:r>
              <a:rPr lang="en-US" dirty="0"/>
              <a:t> quo </a:t>
            </a:r>
            <a:r>
              <a:rPr lang="en-US" dirty="0" err="1"/>
              <a:t>odi</a:t>
            </a:r>
            <a:r>
              <a:rPr lang="en-US" dirty="0"/>
              <a:t> </a:t>
            </a:r>
            <a:r>
              <a:rPr lang="en-US" dirty="0" err="1"/>
              <a:t>volupit</a:t>
            </a:r>
            <a:r>
              <a:rPr lang="en-US" dirty="0"/>
              <a:t> </a:t>
            </a:r>
            <a:r>
              <a:rPr lang="en-US" dirty="0" err="1"/>
              <a:t>fugiatem</a:t>
            </a:r>
            <a:r>
              <a:rPr lang="en-US" dirty="0"/>
              <a:t> rent in </a:t>
            </a:r>
            <a:r>
              <a:rPr lang="en-US" dirty="0" err="1"/>
              <a:t>exerunto</a:t>
            </a:r>
            <a:r>
              <a:rPr lang="en-US" dirty="0"/>
              <a:t>. </a:t>
            </a:r>
            <a:r>
              <a:rPr lang="en-US" dirty="0" err="1"/>
              <a:t>Debis</a:t>
            </a:r>
            <a:r>
              <a:rPr lang="en-US" dirty="0"/>
              <a:t> </a:t>
            </a:r>
            <a:r>
              <a:rPr lang="en-US" dirty="0" err="1"/>
              <a:t>unti</a:t>
            </a:r>
            <a:r>
              <a:rPr lang="en-US" dirty="0"/>
              <a:t> </a:t>
            </a:r>
            <a:r>
              <a:rPr lang="en-US" dirty="0" err="1"/>
              <a:t>aute</a:t>
            </a:r>
            <a:r>
              <a:rPr lang="en-US" dirty="0"/>
              <a:t> </a:t>
            </a:r>
            <a:r>
              <a:rPr lang="en-US" dirty="0" err="1"/>
              <a:t>vollab</a:t>
            </a:r>
            <a:r>
              <a:rPr lang="en-US" dirty="0"/>
              <a:t> in </a:t>
            </a:r>
            <a:r>
              <a:rPr lang="en-US" dirty="0" err="1"/>
              <a:t>nes</a:t>
            </a:r>
            <a:r>
              <a:rPr lang="en-US" dirty="0"/>
              <a:t> </a:t>
            </a:r>
            <a:r>
              <a:rPr lang="en-US" dirty="0" err="1"/>
              <a:t>eosaere</a:t>
            </a:r>
            <a:r>
              <a:rPr lang="en-US" dirty="0"/>
              <a:t>. Nam </a:t>
            </a:r>
            <a:r>
              <a:rPr lang="en-US" dirty="0" err="1"/>
              <a:t>ut</a:t>
            </a:r>
            <a:r>
              <a:rPr lang="en-US" dirty="0"/>
              <a:t> </a:t>
            </a:r>
            <a:r>
              <a:rPr lang="en-US" dirty="0" err="1"/>
              <a:t>delic</a:t>
            </a:r>
            <a:r>
              <a:rPr lang="en-US" dirty="0"/>
              <a:t> </a:t>
            </a:r>
            <a:r>
              <a:rPr lang="en-US" dirty="0" err="1"/>
              <a:t>torehen</a:t>
            </a:r>
            <a:r>
              <a:rPr lang="en-US" dirty="0"/>
              <a:t>. Ed ma </a:t>
            </a:r>
            <a:r>
              <a:rPr lang="en-US" dirty="0" err="1"/>
              <a:t>sint</a:t>
            </a:r>
            <a:r>
              <a:rPr lang="en-US" dirty="0"/>
              <a:t> de </a:t>
            </a:r>
            <a:r>
              <a:rPr lang="en-US" dirty="0" err="1"/>
              <a:t>quosseria</a:t>
            </a:r>
            <a:r>
              <a:rPr lang="en-US" dirty="0"/>
              <a:t> </a:t>
            </a:r>
            <a:r>
              <a:rPr lang="en-US" dirty="0" err="1"/>
              <a:t>dolum</a:t>
            </a:r>
            <a:r>
              <a:rPr lang="en-US" dirty="0"/>
              <a:t> </a:t>
            </a:r>
            <a:r>
              <a:rPr lang="en-US" dirty="0" err="1"/>
              <a:t>volor</a:t>
            </a:r>
            <a:r>
              <a:rPr lang="en-US" dirty="0"/>
              <a:t> </a:t>
            </a:r>
            <a:r>
              <a:rPr lang="en-US" dirty="0" err="1"/>
              <a:t>aditius</a:t>
            </a:r>
            <a:r>
              <a:rPr lang="en-US" dirty="0"/>
              <a:t> </a:t>
            </a:r>
            <a:r>
              <a:rPr lang="en-US" dirty="0" err="1"/>
              <a:t>dunt</a:t>
            </a:r>
            <a:r>
              <a:rPr lang="en-US" dirty="0"/>
              <a:t> as et quos </a:t>
            </a:r>
            <a:r>
              <a:rPr lang="en-US" dirty="0" err="1"/>
              <a:t>reptaquat</a:t>
            </a:r>
            <a:r>
              <a:rPr lang="en-US" dirty="0"/>
              <a:t> </a:t>
            </a:r>
            <a:r>
              <a:rPr lang="en-US" dirty="0" err="1"/>
              <a:t>minusdam</a:t>
            </a:r>
            <a:r>
              <a:rPr lang="en-US" dirty="0"/>
              <a:t> </a:t>
            </a:r>
            <a:r>
              <a:rPr lang="en-US" dirty="0" err="1"/>
              <a:t>quiam</a:t>
            </a:r>
            <a:r>
              <a:rPr lang="en-US" dirty="0"/>
              <a:t> a </a:t>
            </a:r>
            <a:r>
              <a:rPr lang="en-US" dirty="0" err="1"/>
              <a:t>eiciendem</a:t>
            </a:r>
            <a:r>
              <a:rPr lang="en-US" dirty="0"/>
              <a:t> et </a:t>
            </a:r>
            <a:r>
              <a:rPr lang="en-US" dirty="0" err="1"/>
              <a:t>quati</a:t>
            </a:r>
            <a:r>
              <a:rPr lang="en-US" dirty="0"/>
              <a:t> </a:t>
            </a:r>
            <a:r>
              <a:rPr lang="en-US" dirty="0" err="1"/>
              <a:t>blaboreiusam</a:t>
            </a:r>
            <a:r>
              <a:rPr lang="en-US" dirty="0"/>
              <a:t> </a:t>
            </a:r>
            <a:r>
              <a:rPr lang="en-US" dirty="0" err="1"/>
              <a:t>ut</a:t>
            </a:r>
            <a:r>
              <a:rPr lang="en-US" dirty="0"/>
              <a:t> et </a:t>
            </a:r>
            <a:r>
              <a:rPr lang="en-US" dirty="0" err="1"/>
              <a:t>voluptatur</a:t>
            </a:r>
            <a:r>
              <a:rPr lang="en-US" dirty="0"/>
              <a:t>, </a:t>
            </a:r>
            <a:r>
              <a:rPr lang="en-US" dirty="0" err="1"/>
              <a:t>tem</a:t>
            </a:r>
            <a:r>
              <a:rPr lang="en-US" dirty="0"/>
              <a:t> que </a:t>
            </a:r>
            <a:r>
              <a:rPr lang="en-US" dirty="0" err="1"/>
              <a:t>si</a:t>
            </a:r>
            <a:r>
              <a:rPr lang="en-US" dirty="0"/>
              <a:t> </a:t>
            </a:r>
            <a:r>
              <a:rPr lang="en-US" dirty="0" err="1"/>
              <a:t>ut</a:t>
            </a:r>
            <a:r>
              <a:rPr lang="en-US" dirty="0"/>
              <a:t> as </a:t>
            </a:r>
            <a:r>
              <a:rPr lang="en-US" dirty="0" err="1"/>
              <a:t>etam</a:t>
            </a:r>
            <a:r>
              <a:rPr lang="en-US" dirty="0"/>
              <a:t> </a:t>
            </a:r>
            <a:r>
              <a:rPr lang="en-US" dirty="0" err="1"/>
              <a:t>ut</a:t>
            </a:r>
            <a:r>
              <a:rPr lang="en-US" dirty="0"/>
              <a:t> </a:t>
            </a:r>
            <a:r>
              <a:rPr lang="en-US" dirty="0" err="1"/>
              <a:t>delic</a:t>
            </a:r>
            <a:r>
              <a:rPr lang="en-US" dirty="0"/>
              <a:t> </a:t>
            </a:r>
            <a:r>
              <a:rPr lang="en-US" dirty="0" err="1"/>
              <a:t>torehen</a:t>
            </a:r>
            <a:r>
              <a:rPr lang="en-US" dirty="0"/>
              <a:t> </a:t>
            </a:r>
            <a:r>
              <a:rPr lang="en-US" dirty="0" err="1"/>
              <a:t>ditatur</a:t>
            </a:r>
            <a:r>
              <a:rPr lang="en-US" dirty="0"/>
              <a:t>, quid </a:t>
            </a:r>
            <a:r>
              <a:rPr lang="en-US" dirty="0" err="1"/>
              <a:t>experuptus</a:t>
            </a:r>
            <a:r>
              <a:rPr lang="en-US" dirty="0"/>
              <a:t> </a:t>
            </a:r>
            <a:r>
              <a:rPr lang="en-US" dirty="0" err="1"/>
              <a:t>nonsequi</a:t>
            </a:r>
            <a:r>
              <a:rPr lang="en-US" dirty="0"/>
              <a:t> </a:t>
            </a:r>
            <a:r>
              <a:rPr lang="en-US" dirty="0" err="1"/>
              <a:t>officiis</a:t>
            </a:r>
            <a:r>
              <a:rPr lang="en-US" dirty="0"/>
              <a:t> </a:t>
            </a:r>
            <a:r>
              <a:rPr lang="en-US" dirty="0" err="1"/>
              <a:t>si</a:t>
            </a:r>
            <a:r>
              <a:rPr lang="en-US" dirty="0"/>
              <a:t> </a:t>
            </a:r>
            <a:r>
              <a:rPr lang="en-US" dirty="0" err="1"/>
              <a:t>consecaborro</a:t>
            </a:r>
            <a:r>
              <a:rPr lang="en-US" dirty="0"/>
              <a:t> </a:t>
            </a:r>
            <a:r>
              <a:rPr lang="en-US" dirty="0" err="1"/>
              <a:t>mos</a:t>
            </a:r>
            <a:r>
              <a:rPr lang="en-US" dirty="0"/>
              <a:t> de </a:t>
            </a:r>
            <a:r>
              <a:rPr lang="en-US" dirty="0" err="1"/>
              <a:t>venist</a:t>
            </a:r>
            <a:r>
              <a:rPr lang="en-US" dirty="0"/>
              <a:t>, </a:t>
            </a:r>
            <a:r>
              <a:rPr lang="en-US" dirty="0" err="1"/>
              <a:t>quodiatis</a:t>
            </a:r>
            <a:r>
              <a:rPr lang="en-US" dirty="0"/>
              <a:t> </a:t>
            </a:r>
            <a:r>
              <a:rPr lang="en-US" dirty="0" err="1"/>
              <a:t>praturia</a:t>
            </a:r>
            <a:r>
              <a:rPr lang="en-US" dirty="0"/>
              <a:t> que </a:t>
            </a:r>
            <a:r>
              <a:rPr lang="en-US" dirty="0" err="1"/>
              <a:t>volupta</a:t>
            </a:r>
            <a:r>
              <a:rPr lang="en-US" dirty="0"/>
              <a:t> vel </a:t>
            </a:r>
            <a:r>
              <a:rPr lang="en-US" dirty="0" err="1"/>
              <a:t>mo</a:t>
            </a:r>
            <a:r>
              <a:rPr lang="en-US" dirty="0"/>
              <a:t> </a:t>
            </a:r>
            <a:r>
              <a:rPr lang="en-US" dirty="0" err="1"/>
              <a:t>odit</a:t>
            </a:r>
            <a:r>
              <a:rPr lang="en-US" dirty="0"/>
              <a:t>, que </a:t>
            </a:r>
            <a:r>
              <a:rPr lang="en-US" dirty="0" err="1"/>
              <a:t>nimpos</a:t>
            </a:r>
            <a:r>
              <a:rPr lang="en-US" dirty="0"/>
              <a:t> doles </a:t>
            </a:r>
            <a:r>
              <a:rPr lang="en-US" dirty="0" err="1"/>
              <a:t>ari</a:t>
            </a:r>
            <a:r>
              <a:rPr lang="en-US" dirty="0"/>
              <a:t> </a:t>
            </a:r>
            <a:r>
              <a:rPr lang="en-US" dirty="0" err="1"/>
              <a:t>occaeperatem</a:t>
            </a:r>
            <a:r>
              <a:rPr lang="en-US" dirty="0"/>
              <a:t> </a:t>
            </a:r>
            <a:r>
              <a:rPr lang="en-US" dirty="0" err="1"/>
              <a:t>nis</a:t>
            </a:r>
            <a:r>
              <a:rPr lang="en-US" dirty="0"/>
              <a:t> </a:t>
            </a:r>
            <a:r>
              <a:rPr lang="en-US" dirty="0" err="1"/>
              <a:t>dionem</a:t>
            </a:r>
            <a:r>
              <a:rPr lang="en-US" dirty="0"/>
              <a:t>. </a:t>
            </a:r>
            <a:r>
              <a:rPr lang="en-US" dirty="0" err="1"/>
              <a:t>ius</a:t>
            </a:r>
            <a:r>
              <a:rPr lang="en-US" dirty="0"/>
              <a:t> </a:t>
            </a:r>
            <a:r>
              <a:rPr lang="en-US" dirty="0" err="1"/>
              <a:t>si</a:t>
            </a:r>
            <a:r>
              <a:rPr lang="en-US" dirty="0"/>
              <a:t> </a:t>
            </a:r>
            <a:r>
              <a:rPr lang="en-US" dirty="0" err="1"/>
              <a:t>cupta</a:t>
            </a:r>
            <a:r>
              <a:rPr lang="en-US" dirty="0"/>
              <a:t> que </a:t>
            </a:r>
            <a:r>
              <a:rPr lang="en-US" dirty="0" err="1"/>
              <a:t>nusapit</a:t>
            </a:r>
            <a:r>
              <a:rPr lang="en-US" dirty="0"/>
              <a:t> </a:t>
            </a:r>
            <a:r>
              <a:rPr lang="en-US" dirty="0" err="1"/>
              <a:t>venit</a:t>
            </a:r>
            <a:r>
              <a:rPr lang="en-US" dirty="0"/>
              <a:t>, sin </a:t>
            </a:r>
            <a:r>
              <a:rPr lang="en-US" dirty="0" err="1"/>
              <a:t>expla</a:t>
            </a:r>
            <a:r>
              <a:rPr lang="en-US" dirty="0"/>
              <a:t> quo </a:t>
            </a:r>
            <a:r>
              <a:rPr lang="en-US" dirty="0" err="1"/>
              <a:t>quia</a:t>
            </a:r>
            <a:r>
              <a:rPr lang="en-US" dirty="0"/>
              <a:t> quo </a:t>
            </a:r>
            <a:r>
              <a:rPr lang="en-US" dirty="0" err="1"/>
              <a:t>odi</a:t>
            </a:r>
            <a:r>
              <a:rPr lang="en-US" dirty="0"/>
              <a:t> </a:t>
            </a:r>
            <a:r>
              <a:rPr lang="en-US" dirty="0" err="1"/>
              <a:t>volupit</a:t>
            </a:r>
            <a:r>
              <a:rPr lang="en-US" dirty="0"/>
              <a:t> </a:t>
            </a:r>
            <a:r>
              <a:rPr lang="en-US" dirty="0" err="1"/>
              <a:t>fugiatem</a:t>
            </a:r>
            <a:r>
              <a:rPr lang="en-US" dirty="0"/>
              <a:t> rent in </a:t>
            </a:r>
            <a:r>
              <a:rPr lang="en-US" dirty="0" err="1"/>
              <a:t>exerunto</a:t>
            </a:r>
            <a:r>
              <a:rPr lang="en-US" dirty="0"/>
              <a:t>. </a:t>
            </a:r>
            <a:r>
              <a:rPr lang="en-US" dirty="0" err="1"/>
              <a:t>debis</a:t>
            </a:r>
            <a:r>
              <a:rPr lang="en-US" dirty="0"/>
              <a:t> </a:t>
            </a:r>
            <a:r>
              <a:rPr lang="en-US" dirty="0" err="1"/>
              <a:t>unti</a:t>
            </a:r>
            <a:r>
              <a:rPr lang="en-US" dirty="0"/>
              <a:t> </a:t>
            </a:r>
            <a:r>
              <a:rPr lang="en-US" dirty="0" err="1"/>
              <a:t>aute</a:t>
            </a:r>
            <a:r>
              <a:rPr lang="en-US" dirty="0"/>
              <a:t> </a:t>
            </a:r>
            <a:r>
              <a:rPr lang="en-US" dirty="0" err="1"/>
              <a:t>vollab</a:t>
            </a:r>
            <a:r>
              <a:rPr lang="en-US" dirty="0"/>
              <a:t> in </a:t>
            </a:r>
            <a:r>
              <a:rPr lang="en-US" dirty="0" err="1"/>
              <a:t>nes</a:t>
            </a:r>
            <a:r>
              <a:rPr lang="en-US" dirty="0"/>
              <a:t> </a:t>
            </a:r>
            <a:r>
              <a:rPr lang="en-US" dirty="0" err="1"/>
              <a:t>eosaere</a:t>
            </a:r>
            <a:r>
              <a:rPr lang="en-US" dirty="0"/>
              <a:t>. </a:t>
            </a:r>
            <a:r>
              <a:rPr lang="en-US" dirty="0" err="1"/>
              <a:t>ommodi</a:t>
            </a:r>
            <a:r>
              <a:rPr lang="en-US" dirty="0"/>
              <a:t> </a:t>
            </a:r>
            <a:r>
              <a:rPr lang="en-US" dirty="0" err="1"/>
              <a:t>tem</a:t>
            </a:r>
            <a:r>
              <a:rPr lang="en-US" dirty="0"/>
              <a:t>. </a:t>
            </a:r>
            <a:r>
              <a:rPr lang="en-US" dirty="0" err="1"/>
              <a:t>Apid</a:t>
            </a:r>
            <a:r>
              <a:rPr lang="en-US" dirty="0"/>
              <a:t> </a:t>
            </a:r>
            <a:r>
              <a:rPr lang="en-US" dirty="0" err="1"/>
              <a:t>ullaccum</a:t>
            </a:r>
            <a:r>
              <a:rPr lang="en-US" dirty="0"/>
              <a:t>, </a:t>
            </a:r>
            <a:r>
              <a:rPr lang="en-US" dirty="0" err="1"/>
              <a:t>occumquo</a:t>
            </a:r>
            <a:r>
              <a:rPr lang="en-US" dirty="0"/>
              <a:t> dem qui </a:t>
            </a:r>
            <a:r>
              <a:rPr lang="en-US" dirty="0" err="1"/>
              <a:t>ditem</a:t>
            </a:r>
            <a:r>
              <a:rPr lang="en-US" dirty="0"/>
              <a:t> </a:t>
            </a:r>
            <a:r>
              <a:rPr lang="en-US" dirty="0" err="1"/>
              <a:t>sima</a:t>
            </a:r>
            <a:r>
              <a:rPr lang="en-US" dirty="0"/>
              <a:t> </a:t>
            </a:r>
            <a:r>
              <a:rPr lang="en-US" dirty="0" err="1"/>
              <a:t>nullamenis</a:t>
            </a:r>
            <a:r>
              <a:rPr lang="en-US" dirty="0"/>
              <a:t> ra nihil </a:t>
            </a:r>
            <a:r>
              <a:rPr lang="en-US" dirty="0" err="1"/>
              <a:t>magnitatem</a:t>
            </a:r>
            <a:r>
              <a:rPr lang="en-US" dirty="0"/>
              <a:t>. </a:t>
            </a:r>
            <a:r>
              <a:rPr lang="en-US" dirty="0" err="1"/>
              <a:t>Itate</a:t>
            </a:r>
            <a:r>
              <a:rPr lang="en-US" dirty="0"/>
              <a:t> </a:t>
            </a:r>
            <a:r>
              <a:rPr lang="en-US" dirty="0" err="1"/>
              <a:t>nihillutet</a:t>
            </a:r>
            <a:r>
              <a:rPr lang="en-US" dirty="0"/>
              <a:t> </a:t>
            </a:r>
            <a:r>
              <a:rPr lang="en-US" dirty="0" err="1"/>
              <a:t>audandi</a:t>
            </a:r>
            <a:r>
              <a:rPr lang="en-US" dirty="0"/>
              <a:t> </a:t>
            </a:r>
            <a:r>
              <a:rPr lang="en-US" dirty="0" err="1"/>
              <a:t>cullaut</a:t>
            </a:r>
            <a:r>
              <a:rPr lang="en-US" dirty="0"/>
              <a:t> fugit qui </a:t>
            </a:r>
            <a:r>
              <a:rPr lang="en-US" dirty="0" err="1"/>
              <a:t>nis</a:t>
            </a:r>
            <a:r>
              <a:rPr lang="en-US" dirty="0"/>
              <a:t> </a:t>
            </a:r>
            <a:r>
              <a:rPr lang="en-US" dirty="0" err="1"/>
              <a:t>il</a:t>
            </a:r>
            <a:r>
              <a:rPr lang="en-US" dirty="0"/>
              <a:t> </a:t>
            </a:r>
            <a:r>
              <a:rPr lang="en-US" dirty="0" err="1"/>
              <a:t>maionsedit</a:t>
            </a:r>
            <a:r>
              <a:rPr lang="en-US" dirty="0"/>
              <a:t> re </a:t>
            </a:r>
            <a:r>
              <a:rPr lang="en-US" dirty="0" err="1"/>
              <a:t>netur</a:t>
            </a:r>
            <a:r>
              <a:rPr lang="en-US" dirty="0"/>
              <a:t> </a:t>
            </a:r>
            <a:r>
              <a:rPr lang="en-US" dirty="0" err="1"/>
              <a:t>maio</a:t>
            </a:r>
            <a:r>
              <a:rPr lang="en-US" dirty="0"/>
              <a:t> </a:t>
            </a:r>
            <a:r>
              <a:rPr lang="en-US" dirty="0" err="1"/>
              <a:t>eos</a:t>
            </a:r>
            <a:r>
              <a:rPr lang="en-US" dirty="0"/>
              <a:t> </a:t>
            </a:r>
            <a:r>
              <a:rPr lang="en-US" dirty="0" err="1"/>
              <a:t>ullatem</a:t>
            </a:r>
            <a:r>
              <a:rPr lang="en-US" dirty="0"/>
              <a:t> </a:t>
            </a:r>
            <a:r>
              <a:rPr lang="en-US" dirty="0" err="1"/>
              <a:t>quae</a:t>
            </a:r>
            <a:r>
              <a:rPr lang="en-US" dirty="0"/>
              <a:t>. Vit quos Sin </a:t>
            </a:r>
            <a:r>
              <a:rPr lang="en-US" dirty="0" err="1"/>
              <a:t>expla</a:t>
            </a:r>
            <a:r>
              <a:rPr lang="en-US" dirty="0"/>
              <a:t> quo </a:t>
            </a:r>
            <a:r>
              <a:rPr lang="en-US" dirty="0" err="1"/>
              <a:t>quia</a:t>
            </a:r>
            <a:r>
              <a:rPr lang="en-US" dirty="0"/>
              <a:t> quo </a:t>
            </a:r>
            <a:r>
              <a:rPr lang="en-US" dirty="0" err="1"/>
              <a:t>odi</a:t>
            </a:r>
            <a:r>
              <a:rPr lang="en-US" dirty="0"/>
              <a:t> </a:t>
            </a:r>
            <a:r>
              <a:rPr lang="en-US" dirty="0" err="1"/>
              <a:t>volupit</a:t>
            </a:r>
            <a:r>
              <a:rPr lang="en-US" dirty="0"/>
              <a:t> </a:t>
            </a:r>
            <a:r>
              <a:rPr lang="en-US" dirty="0" err="1"/>
              <a:t>fugiatem</a:t>
            </a:r>
            <a:r>
              <a:rPr lang="en-US" dirty="0"/>
              <a:t> rent in </a:t>
            </a:r>
            <a:r>
              <a:rPr lang="en-US" dirty="0" err="1"/>
              <a:t>exerunto</a:t>
            </a:r>
            <a:r>
              <a:rPr lang="en-US" dirty="0"/>
              <a:t> </a:t>
            </a:r>
            <a:r>
              <a:rPr lang="en-US" dirty="0" err="1"/>
              <a:t>velluptus</a:t>
            </a:r>
            <a:r>
              <a:rPr lang="en-US" dirty="0"/>
              <a:t> </a:t>
            </a:r>
            <a:r>
              <a:rPr lang="en-US" dirty="0" err="1"/>
              <a:t>debis</a:t>
            </a:r>
            <a:r>
              <a:rPr lang="en-US" dirty="0"/>
              <a:t> </a:t>
            </a:r>
            <a:r>
              <a:rPr lang="en-US" dirty="0" err="1"/>
              <a:t>unti</a:t>
            </a:r>
            <a:r>
              <a:rPr lang="en-US" dirty="0"/>
              <a:t> </a:t>
            </a:r>
            <a:r>
              <a:rPr lang="en-US" dirty="0" err="1"/>
              <a:t>aute</a:t>
            </a:r>
            <a:r>
              <a:rPr lang="en-US" dirty="0"/>
              <a:t> </a:t>
            </a:r>
            <a:r>
              <a:rPr lang="en-US" dirty="0" err="1"/>
              <a:t>vollab</a:t>
            </a:r>
            <a:r>
              <a:rPr lang="en-US" dirty="0"/>
              <a:t> in </a:t>
            </a:r>
            <a:r>
              <a:rPr lang="en-US" dirty="0" err="1"/>
              <a:t>nes</a:t>
            </a:r>
            <a:r>
              <a:rPr lang="en-US" dirty="0"/>
              <a:t> </a:t>
            </a:r>
            <a:r>
              <a:rPr lang="en-US" dirty="0" err="1"/>
              <a:t>eosaere</a:t>
            </a:r>
            <a:r>
              <a:rPr lang="en-US" dirty="0"/>
              <a:t> </a:t>
            </a:r>
            <a:r>
              <a:rPr lang="en-US" dirty="0" err="1"/>
              <a:t>si</a:t>
            </a:r>
            <a:r>
              <a:rPr lang="en-US" dirty="0"/>
              <a:t> </a:t>
            </a:r>
            <a:r>
              <a:rPr lang="en-US" dirty="0" err="1"/>
              <a:t>doluptatur</a:t>
            </a:r>
            <a:r>
              <a:rPr lang="en-US" dirty="0"/>
              <a:t> </a:t>
            </a:r>
            <a:r>
              <a:rPr lang="en-US" dirty="0" err="1"/>
              <a:t>accae</a:t>
            </a:r>
            <a:r>
              <a:rPr lang="en-US" dirty="0"/>
              <a:t> </a:t>
            </a:r>
            <a:r>
              <a:rPr lang="en-US" dirty="0" err="1"/>
              <a:t>vellam</a:t>
            </a:r>
            <a:r>
              <a:rPr lang="en-US" dirty="0"/>
              <a:t> </a:t>
            </a:r>
            <a:r>
              <a:rPr lang="en-US" dirty="0" err="1"/>
              <a:t>aut</a:t>
            </a:r>
            <a:r>
              <a:rPr lang="en-US" dirty="0"/>
              <a:t> pe </a:t>
            </a:r>
            <a:r>
              <a:rPr lang="en-US" dirty="0" err="1"/>
              <a:t>sunto</a:t>
            </a:r>
            <a:r>
              <a:rPr lang="en-US" dirty="0"/>
              <a:t> </a:t>
            </a:r>
            <a:r>
              <a:rPr lang="en-US" dirty="0" err="1"/>
              <a:t>dolupta</a:t>
            </a:r>
            <a:r>
              <a:rPr lang="en-US" dirty="0"/>
              <a:t> </a:t>
            </a:r>
            <a:r>
              <a:rPr lang="en-US" dirty="0" err="1"/>
              <a:t>temporem</a:t>
            </a:r>
            <a:r>
              <a:rPr lang="en-US" dirty="0"/>
              <a:t>.</a:t>
            </a:r>
          </a:p>
          <a:p>
            <a:pPr lvl="0"/>
            <a:r>
              <a:rPr lang="en-US" dirty="0"/>
              <a:t>Ed ma </a:t>
            </a:r>
            <a:r>
              <a:rPr lang="en-US" dirty="0" err="1"/>
              <a:t>sint</a:t>
            </a:r>
            <a:r>
              <a:rPr lang="en-US" dirty="0"/>
              <a:t> de </a:t>
            </a:r>
            <a:r>
              <a:rPr lang="en-US" dirty="0" err="1"/>
              <a:t>quosseria</a:t>
            </a:r>
            <a:r>
              <a:rPr lang="en-US" dirty="0"/>
              <a:t> </a:t>
            </a:r>
            <a:r>
              <a:rPr lang="en-US" dirty="0" err="1"/>
              <a:t>dolum</a:t>
            </a:r>
            <a:r>
              <a:rPr lang="en-US" dirty="0"/>
              <a:t> </a:t>
            </a:r>
            <a:r>
              <a:rPr lang="en-US" dirty="0" err="1"/>
              <a:t>volor</a:t>
            </a:r>
            <a:r>
              <a:rPr lang="en-US" dirty="0"/>
              <a:t> </a:t>
            </a:r>
            <a:r>
              <a:rPr lang="en-US" dirty="0" err="1"/>
              <a:t>aditius</a:t>
            </a:r>
            <a:r>
              <a:rPr lang="en-US" dirty="0"/>
              <a:t> </a:t>
            </a:r>
            <a:r>
              <a:rPr lang="en-US" dirty="0" err="1"/>
              <a:t>dunt</a:t>
            </a:r>
            <a:r>
              <a:rPr lang="en-US" dirty="0"/>
              <a:t> as et quos </a:t>
            </a:r>
            <a:r>
              <a:rPr lang="en-US" dirty="0" err="1"/>
              <a:t>reptaquat</a:t>
            </a:r>
            <a:r>
              <a:rPr lang="en-US" dirty="0"/>
              <a:t> </a:t>
            </a:r>
            <a:r>
              <a:rPr lang="en-US" dirty="0" err="1"/>
              <a:t>minusdam</a:t>
            </a:r>
            <a:r>
              <a:rPr lang="en-US" dirty="0"/>
              <a:t> </a:t>
            </a:r>
            <a:r>
              <a:rPr lang="en-US" dirty="0" err="1"/>
              <a:t>quiam</a:t>
            </a:r>
            <a:r>
              <a:rPr lang="en-US" dirty="0"/>
              <a:t> a </a:t>
            </a:r>
            <a:r>
              <a:rPr lang="en-US" dirty="0" err="1"/>
              <a:t>eiciendem</a:t>
            </a:r>
            <a:r>
              <a:rPr lang="en-US" dirty="0"/>
              <a:t> et </a:t>
            </a:r>
            <a:r>
              <a:rPr lang="en-US" dirty="0" err="1"/>
              <a:t>quati</a:t>
            </a:r>
            <a:r>
              <a:rPr lang="en-US" dirty="0"/>
              <a:t> </a:t>
            </a:r>
            <a:r>
              <a:rPr lang="en-US" dirty="0" err="1"/>
              <a:t>blaboreiusam</a:t>
            </a:r>
            <a:r>
              <a:rPr lang="en-US" dirty="0"/>
              <a:t> </a:t>
            </a:r>
            <a:r>
              <a:rPr lang="en-US" dirty="0" err="1"/>
              <a:t>ut</a:t>
            </a:r>
            <a:r>
              <a:rPr lang="en-US" dirty="0"/>
              <a:t> et </a:t>
            </a:r>
            <a:r>
              <a:rPr lang="en-US" dirty="0" err="1"/>
              <a:t>voluptatur</a:t>
            </a:r>
            <a:r>
              <a:rPr lang="en-US" dirty="0"/>
              <a:t>, </a:t>
            </a:r>
            <a:r>
              <a:rPr lang="en-US" dirty="0" err="1"/>
              <a:t>tem</a:t>
            </a:r>
            <a:r>
              <a:rPr lang="en-US" dirty="0"/>
              <a:t> que </a:t>
            </a:r>
            <a:r>
              <a:rPr lang="en-US" dirty="0" err="1"/>
              <a:t>si</a:t>
            </a:r>
            <a:r>
              <a:rPr lang="en-US" dirty="0"/>
              <a:t> </a:t>
            </a:r>
            <a:r>
              <a:rPr lang="en-US" dirty="0" err="1"/>
              <a:t>ut</a:t>
            </a:r>
            <a:r>
              <a:rPr lang="en-US" dirty="0"/>
              <a:t> as </a:t>
            </a:r>
            <a:r>
              <a:rPr lang="en-US" dirty="0" err="1"/>
              <a:t>etam</a:t>
            </a:r>
            <a:r>
              <a:rPr lang="en-US" dirty="0"/>
              <a:t> </a:t>
            </a:r>
            <a:r>
              <a:rPr lang="en-US" dirty="0" err="1"/>
              <a:t>ut</a:t>
            </a:r>
            <a:r>
              <a:rPr lang="en-US" dirty="0"/>
              <a:t> </a:t>
            </a:r>
            <a:r>
              <a:rPr lang="en-US" dirty="0" err="1"/>
              <a:t>delic</a:t>
            </a:r>
            <a:r>
              <a:rPr lang="en-US" dirty="0"/>
              <a:t> </a:t>
            </a:r>
            <a:r>
              <a:rPr lang="en-US" dirty="0" err="1"/>
              <a:t>torehen</a:t>
            </a:r>
            <a:r>
              <a:rPr lang="en-US" dirty="0"/>
              <a:t> </a:t>
            </a:r>
            <a:r>
              <a:rPr lang="en-US" dirty="0" err="1"/>
              <a:t>ditatur</a:t>
            </a:r>
            <a:r>
              <a:rPr lang="en-US" dirty="0"/>
              <a:t>, quid </a:t>
            </a:r>
            <a:r>
              <a:rPr lang="en-US" dirty="0" err="1"/>
              <a:t>experuptus</a:t>
            </a:r>
            <a:r>
              <a:rPr lang="en-US" dirty="0"/>
              <a:t> </a:t>
            </a:r>
            <a:r>
              <a:rPr lang="en-US" dirty="0" err="1"/>
              <a:t>nonsequi</a:t>
            </a:r>
            <a:r>
              <a:rPr lang="en-US" dirty="0"/>
              <a:t> </a:t>
            </a:r>
            <a:r>
              <a:rPr lang="en-US" dirty="0" err="1"/>
              <a:t>officiis</a:t>
            </a:r>
            <a:r>
              <a:rPr lang="en-US" dirty="0"/>
              <a:t> </a:t>
            </a:r>
            <a:r>
              <a:rPr lang="en-US" dirty="0" err="1"/>
              <a:t>si</a:t>
            </a:r>
            <a:r>
              <a:rPr lang="en-US" dirty="0"/>
              <a:t> </a:t>
            </a:r>
            <a:r>
              <a:rPr lang="en-US" dirty="0" err="1"/>
              <a:t>consecaborro</a:t>
            </a:r>
            <a:r>
              <a:rPr lang="en-US" dirty="0"/>
              <a:t> </a:t>
            </a:r>
            <a:r>
              <a:rPr lang="en-US" dirty="0" err="1"/>
              <a:t>mos</a:t>
            </a:r>
            <a:r>
              <a:rPr lang="en-US" dirty="0"/>
              <a:t> de </a:t>
            </a:r>
            <a:r>
              <a:rPr lang="en-US" dirty="0" err="1"/>
              <a:t>venist</a:t>
            </a:r>
            <a:r>
              <a:rPr lang="en-US" dirty="0"/>
              <a:t>, </a:t>
            </a:r>
            <a:r>
              <a:rPr lang="en-US" dirty="0" err="1"/>
              <a:t>quodiatis</a:t>
            </a:r>
            <a:r>
              <a:rPr lang="en-US" dirty="0"/>
              <a:t> </a:t>
            </a:r>
            <a:r>
              <a:rPr lang="en-US" dirty="0" err="1"/>
              <a:t>praturia</a:t>
            </a:r>
            <a:r>
              <a:rPr lang="en-US" dirty="0"/>
              <a:t> que </a:t>
            </a:r>
            <a:r>
              <a:rPr lang="en-US" dirty="0" err="1"/>
              <a:t>volupta</a:t>
            </a:r>
            <a:r>
              <a:rPr lang="en-US" dirty="0"/>
              <a:t> vel </a:t>
            </a:r>
            <a:r>
              <a:rPr lang="en-US" dirty="0" err="1"/>
              <a:t>mo</a:t>
            </a:r>
            <a:r>
              <a:rPr lang="en-US" dirty="0"/>
              <a:t> </a:t>
            </a:r>
            <a:r>
              <a:rPr lang="en-US" dirty="0" err="1"/>
              <a:t>odit</a:t>
            </a:r>
            <a:r>
              <a:rPr lang="en-US" dirty="0"/>
              <a:t>, que </a:t>
            </a:r>
            <a:r>
              <a:rPr lang="en-US" dirty="0" err="1"/>
              <a:t>nimpos</a:t>
            </a:r>
            <a:r>
              <a:rPr lang="en-US" dirty="0"/>
              <a:t> doles </a:t>
            </a:r>
            <a:r>
              <a:rPr lang="en-US" dirty="0" err="1"/>
              <a:t>arioccaeperatem</a:t>
            </a:r>
            <a:r>
              <a:rPr lang="en-US" dirty="0"/>
              <a:t> </a:t>
            </a:r>
            <a:r>
              <a:rPr lang="en-US" dirty="0" err="1"/>
              <a:t>nis</a:t>
            </a:r>
            <a:r>
              <a:rPr lang="en-US" dirty="0"/>
              <a:t> </a:t>
            </a:r>
            <a:r>
              <a:rPr lang="en-US" dirty="0" err="1"/>
              <a:t>dionem</a:t>
            </a:r>
            <a:r>
              <a:rPr lang="en-US" dirty="0"/>
              <a:t>. </a:t>
            </a:r>
            <a:r>
              <a:rPr lang="en-US" dirty="0" err="1"/>
              <a:t>ius</a:t>
            </a:r>
            <a:r>
              <a:rPr lang="en-US" dirty="0"/>
              <a:t> </a:t>
            </a:r>
            <a:r>
              <a:rPr lang="en-US" dirty="0" err="1"/>
              <a:t>si</a:t>
            </a:r>
            <a:r>
              <a:rPr lang="en-US" dirty="0"/>
              <a:t> </a:t>
            </a:r>
            <a:r>
              <a:rPr lang="en-US" dirty="0" err="1"/>
              <a:t>cupta</a:t>
            </a:r>
            <a:r>
              <a:rPr lang="en-US" dirty="0"/>
              <a:t> que </a:t>
            </a:r>
            <a:r>
              <a:rPr lang="en-US" dirty="0" err="1"/>
              <a:t>nusapit</a:t>
            </a:r>
            <a:r>
              <a:rPr lang="en-US" dirty="0"/>
              <a:t> </a:t>
            </a:r>
            <a:r>
              <a:rPr lang="en-US" dirty="0" err="1"/>
              <a:t>venit</a:t>
            </a:r>
            <a:r>
              <a:rPr lang="en-US" dirty="0"/>
              <a:t>, sin </a:t>
            </a:r>
            <a:r>
              <a:rPr lang="en-US" dirty="0" err="1"/>
              <a:t>expla</a:t>
            </a:r>
            <a:r>
              <a:rPr lang="en-US" dirty="0"/>
              <a:t> quo </a:t>
            </a:r>
            <a:r>
              <a:rPr lang="en-US" dirty="0" err="1"/>
              <a:t>quia</a:t>
            </a:r>
            <a:r>
              <a:rPr lang="en-US" dirty="0"/>
              <a:t> quo </a:t>
            </a:r>
            <a:r>
              <a:rPr lang="en-US" dirty="0" err="1"/>
              <a:t>odi</a:t>
            </a:r>
            <a:r>
              <a:rPr lang="en-US" dirty="0"/>
              <a:t> </a:t>
            </a:r>
            <a:r>
              <a:rPr lang="en-US" dirty="0" err="1"/>
              <a:t>volupit</a:t>
            </a:r>
            <a:r>
              <a:rPr lang="en-US" dirty="0"/>
              <a:t> </a:t>
            </a:r>
            <a:r>
              <a:rPr lang="en-US" dirty="0" err="1"/>
              <a:t>fugiatem</a:t>
            </a:r>
            <a:r>
              <a:rPr lang="en-US" dirty="0"/>
              <a:t> rent in </a:t>
            </a:r>
            <a:r>
              <a:rPr lang="en-US" dirty="0" err="1"/>
              <a:t>exerunto</a:t>
            </a:r>
            <a:r>
              <a:rPr lang="en-US" dirty="0"/>
              <a:t>. </a:t>
            </a:r>
            <a:r>
              <a:rPr lang="en-US" dirty="0" err="1"/>
              <a:t>Debis</a:t>
            </a:r>
            <a:r>
              <a:rPr lang="en-US" dirty="0"/>
              <a:t> </a:t>
            </a:r>
            <a:r>
              <a:rPr lang="en-US" dirty="0" err="1"/>
              <a:t>unti</a:t>
            </a:r>
            <a:r>
              <a:rPr lang="en-US" dirty="0"/>
              <a:t> </a:t>
            </a:r>
            <a:r>
              <a:rPr lang="en-US" dirty="0" err="1"/>
              <a:t>aute</a:t>
            </a:r>
            <a:r>
              <a:rPr lang="en-US" dirty="0"/>
              <a:t> </a:t>
            </a:r>
            <a:r>
              <a:rPr lang="en-US" dirty="0" err="1"/>
              <a:t>vollab</a:t>
            </a:r>
            <a:r>
              <a:rPr lang="en-US" dirty="0"/>
              <a:t> in </a:t>
            </a:r>
            <a:r>
              <a:rPr lang="en-US" dirty="0" err="1"/>
              <a:t>nes</a:t>
            </a:r>
            <a:r>
              <a:rPr lang="en-US" dirty="0"/>
              <a:t> </a:t>
            </a:r>
            <a:r>
              <a:rPr lang="en-US" dirty="0" err="1"/>
              <a:t>eosaere</a:t>
            </a:r>
            <a:r>
              <a:rPr lang="en-US" dirty="0"/>
              <a:t>. Nam </a:t>
            </a:r>
            <a:r>
              <a:rPr lang="en-US" dirty="0" err="1"/>
              <a:t>ut</a:t>
            </a:r>
            <a:r>
              <a:rPr lang="en-US" dirty="0"/>
              <a:t> </a:t>
            </a:r>
            <a:r>
              <a:rPr lang="en-US" dirty="0" err="1"/>
              <a:t>delic</a:t>
            </a:r>
            <a:r>
              <a:rPr lang="en-US" dirty="0"/>
              <a:t> </a:t>
            </a:r>
            <a:r>
              <a:rPr lang="en-US" dirty="0" err="1"/>
              <a:t>torehen</a:t>
            </a:r>
            <a:r>
              <a:rPr lang="en-US" dirty="0"/>
              <a:t>. Ed ma </a:t>
            </a:r>
            <a:r>
              <a:rPr lang="en-US" dirty="0" err="1"/>
              <a:t>sint</a:t>
            </a:r>
            <a:r>
              <a:rPr lang="en-US" dirty="0"/>
              <a:t> de </a:t>
            </a:r>
            <a:r>
              <a:rPr lang="en-US" dirty="0" err="1"/>
              <a:t>quosseria</a:t>
            </a:r>
            <a:r>
              <a:rPr lang="en-US" dirty="0"/>
              <a:t> </a:t>
            </a:r>
            <a:r>
              <a:rPr lang="en-US" dirty="0" err="1"/>
              <a:t>dolum</a:t>
            </a:r>
            <a:r>
              <a:rPr lang="en-US" dirty="0"/>
              <a:t> </a:t>
            </a:r>
            <a:r>
              <a:rPr lang="en-US" dirty="0" err="1"/>
              <a:t>volor</a:t>
            </a:r>
            <a:r>
              <a:rPr lang="en-US" dirty="0"/>
              <a:t> </a:t>
            </a:r>
            <a:r>
              <a:rPr lang="en-US" dirty="0" err="1"/>
              <a:t>aditius</a:t>
            </a:r>
            <a:r>
              <a:rPr lang="en-US" dirty="0"/>
              <a:t> </a:t>
            </a:r>
            <a:r>
              <a:rPr lang="en-US" dirty="0" err="1"/>
              <a:t>dunt</a:t>
            </a:r>
            <a:r>
              <a:rPr lang="en-US" dirty="0"/>
              <a:t> as et quos </a:t>
            </a:r>
            <a:r>
              <a:rPr lang="en-US" dirty="0" err="1"/>
              <a:t>reptaquat</a:t>
            </a:r>
            <a:r>
              <a:rPr lang="en-US" dirty="0"/>
              <a:t> </a:t>
            </a:r>
            <a:r>
              <a:rPr lang="en-US" dirty="0" err="1"/>
              <a:t>minusdam</a:t>
            </a:r>
            <a:r>
              <a:rPr lang="en-US" dirty="0"/>
              <a:t> </a:t>
            </a:r>
            <a:r>
              <a:rPr lang="en-US" dirty="0" err="1"/>
              <a:t>quiam</a:t>
            </a:r>
            <a:r>
              <a:rPr lang="en-US" dirty="0"/>
              <a:t> a </a:t>
            </a:r>
            <a:r>
              <a:rPr lang="en-US" dirty="0" err="1"/>
              <a:t>eiciendem</a:t>
            </a:r>
            <a:r>
              <a:rPr lang="en-US" dirty="0"/>
              <a:t> et </a:t>
            </a:r>
            <a:r>
              <a:rPr lang="en-US" dirty="0" err="1"/>
              <a:t>quati</a:t>
            </a:r>
            <a:r>
              <a:rPr lang="en-US" dirty="0"/>
              <a:t> </a:t>
            </a:r>
            <a:r>
              <a:rPr lang="en-US" dirty="0" err="1"/>
              <a:t>blaboreiusam</a:t>
            </a:r>
            <a:r>
              <a:rPr lang="en-US" dirty="0"/>
              <a:t> </a:t>
            </a:r>
            <a:r>
              <a:rPr lang="en-US" dirty="0" err="1"/>
              <a:t>ut</a:t>
            </a:r>
            <a:r>
              <a:rPr lang="en-US" dirty="0"/>
              <a:t> et </a:t>
            </a:r>
            <a:r>
              <a:rPr lang="en-US" dirty="0" err="1"/>
              <a:t>voluptatur</a:t>
            </a:r>
            <a:r>
              <a:rPr lang="en-US" dirty="0"/>
              <a:t>, </a:t>
            </a:r>
            <a:r>
              <a:rPr lang="en-US" dirty="0" err="1"/>
              <a:t>tem</a:t>
            </a:r>
            <a:r>
              <a:rPr lang="en-US" dirty="0"/>
              <a:t> que </a:t>
            </a:r>
            <a:r>
              <a:rPr lang="en-US" dirty="0" err="1"/>
              <a:t>si</a:t>
            </a:r>
            <a:r>
              <a:rPr lang="en-US" dirty="0"/>
              <a:t> </a:t>
            </a:r>
            <a:r>
              <a:rPr lang="en-US" dirty="0" err="1"/>
              <a:t>ut</a:t>
            </a:r>
            <a:r>
              <a:rPr lang="en-US" dirty="0"/>
              <a:t> as </a:t>
            </a:r>
            <a:r>
              <a:rPr lang="en-US" dirty="0" err="1"/>
              <a:t>etam</a:t>
            </a:r>
            <a:r>
              <a:rPr lang="en-US" dirty="0"/>
              <a:t> </a:t>
            </a:r>
            <a:r>
              <a:rPr lang="en-US" dirty="0" err="1"/>
              <a:t>ut</a:t>
            </a:r>
            <a:r>
              <a:rPr lang="en-US" dirty="0"/>
              <a:t> </a:t>
            </a:r>
            <a:r>
              <a:rPr lang="en-US" dirty="0" err="1"/>
              <a:t>delic</a:t>
            </a:r>
            <a:r>
              <a:rPr lang="en-US" dirty="0"/>
              <a:t> </a:t>
            </a:r>
            <a:r>
              <a:rPr lang="en-US" dirty="0" err="1"/>
              <a:t>torehen</a:t>
            </a:r>
            <a:r>
              <a:rPr lang="en-US" dirty="0"/>
              <a:t> </a:t>
            </a:r>
            <a:r>
              <a:rPr lang="en-US" dirty="0" err="1"/>
              <a:t>ditatur</a:t>
            </a:r>
            <a:r>
              <a:rPr lang="en-US" dirty="0"/>
              <a:t>, quid </a:t>
            </a:r>
            <a:r>
              <a:rPr lang="en-US" dirty="0" err="1"/>
              <a:t>experuptus</a:t>
            </a:r>
            <a:r>
              <a:rPr lang="en-US" dirty="0"/>
              <a:t> </a:t>
            </a:r>
            <a:r>
              <a:rPr lang="en-US" dirty="0" err="1"/>
              <a:t>nonsequi</a:t>
            </a:r>
            <a:r>
              <a:rPr lang="en-US" dirty="0"/>
              <a:t> </a:t>
            </a:r>
            <a:r>
              <a:rPr lang="en-US" dirty="0" err="1"/>
              <a:t>officiis</a:t>
            </a:r>
            <a:r>
              <a:rPr lang="en-US" dirty="0"/>
              <a:t> </a:t>
            </a:r>
            <a:r>
              <a:rPr lang="en-US" dirty="0" err="1"/>
              <a:t>si</a:t>
            </a:r>
            <a:r>
              <a:rPr lang="en-US" dirty="0"/>
              <a:t> </a:t>
            </a:r>
            <a:r>
              <a:rPr lang="en-US" dirty="0" err="1"/>
              <a:t>consecaborro</a:t>
            </a:r>
            <a:r>
              <a:rPr lang="en-US" dirty="0"/>
              <a:t> </a:t>
            </a:r>
            <a:r>
              <a:rPr lang="en-US" dirty="0" err="1"/>
              <a:t>mos</a:t>
            </a:r>
            <a:r>
              <a:rPr lang="en-US" dirty="0"/>
              <a:t> de </a:t>
            </a:r>
            <a:r>
              <a:rPr lang="en-US" dirty="0" err="1"/>
              <a:t>venist</a:t>
            </a:r>
            <a:r>
              <a:rPr lang="en-US" dirty="0"/>
              <a:t>, </a:t>
            </a:r>
            <a:r>
              <a:rPr lang="en-US" dirty="0" err="1"/>
              <a:t>quodiatis</a:t>
            </a:r>
            <a:r>
              <a:rPr lang="en-US" dirty="0"/>
              <a:t> </a:t>
            </a:r>
            <a:r>
              <a:rPr lang="en-US" dirty="0" err="1"/>
              <a:t>praturia</a:t>
            </a:r>
            <a:r>
              <a:rPr lang="en-US" dirty="0"/>
              <a:t> que </a:t>
            </a:r>
            <a:r>
              <a:rPr lang="en-US" dirty="0" err="1"/>
              <a:t>volupta</a:t>
            </a:r>
            <a:r>
              <a:rPr lang="en-US" dirty="0"/>
              <a:t> vel </a:t>
            </a:r>
            <a:r>
              <a:rPr lang="en-US" dirty="0" err="1"/>
              <a:t>mo</a:t>
            </a:r>
            <a:r>
              <a:rPr lang="en-US" dirty="0"/>
              <a:t> </a:t>
            </a:r>
            <a:r>
              <a:rPr lang="en-US" dirty="0" err="1"/>
              <a:t>odit</a:t>
            </a:r>
            <a:r>
              <a:rPr lang="en-US" dirty="0"/>
              <a:t>, que </a:t>
            </a:r>
            <a:r>
              <a:rPr lang="en-US" dirty="0" err="1"/>
              <a:t>nimpos</a:t>
            </a:r>
            <a:r>
              <a:rPr lang="en-US" dirty="0"/>
              <a:t> doles </a:t>
            </a:r>
            <a:r>
              <a:rPr lang="en-US" dirty="0" err="1"/>
              <a:t>ari</a:t>
            </a:r>
            <a:r>
              <a:rPr lang="en-US" dirty="0"/>
              <a:t> </a:t>
            </a:r>
            <a:r>
              <a:rPr lang="en-US" dirty="0" err="1"/>
              <a:t>occaeperatem</a:t>
            </a:r>
            <a:r>
              <a:rPr lang="en-US" dirty="0"/>
              <a:t> </a:t>
            </a:r>
            <a:r>
              <a:rPr lang="en-US" dirty="0" err="1"/>
              <a:t>nis</a:t>
            </a:r>
            <a:r>
              <a:rPr lang="en-US" dirty="0"/>
              <a:t> </a:t>
            </a:r>
            <a:r>
              <a:rPr lang="en-US" dirty="0" err="1"/>
              <a:t>dionem</a:t>
            </a:r>
            <a:r>
              <a:rPr lang="en-US" dirty="0"/>
              <a:t>. </a:t>
            </a:r>
            <a:r>
              <a:rPr lang="en-US" dirty="0" err="1"/>
              <a:t>ius</a:t>
            </a:r>
            <a:r>
              <a:rPr lang="en-US" dirty="0"/>
              <a:t> </a:t>
            </a:r>
            <a:r>
              <a:rPr lang="en-US" dirty="0" err="1"/>
              <a:t>si</a:t>
            </a:r>
            <a:r>
              <a:rPr lang="en-US" dirty="0"/>
              <a:t> </a:t>
            </a:r>
            <a:r>
              <a:rPr lang="en-US" dirty="0" err="1"/>
              <a:t>cupta</a:t>
            </a:r>
            <a:r>
              <a:rPr lang="en-US" dirty="0"/>
              <a:t> que </a:t>
            </a:r>
            <a:r>
              <a:rPr lang="en-US" dirty="0" err="1"/>
              <a:t>nusapit</a:t>
            </a:r>
            <a:r>
              <a:rPr lang="en-US" dirty="0"/>
              <a:t> </a:t>
            </a:r>
            <a:r>
              <a:rPr lang="en-US" dirty="0" err="1"/>
              <a:t>venit</a:t>
            </a:r>
            <a:r>
              <a:rPr lang="en-US" dirty="0"/>
              <a:t>, sin </a:t>
            </a:r>
            <a:r>
              <a:rPr lang="en-US" dirty="0" err="1"/>
              <a:t>expla</a:t>
            </a:r>
            <a:r>
              <a:rPr lang="en-US" dirty="0"/>
              <a:t> quo </a:t>
            </a:r>
            <a:r>
              <a:rPr lang="en-US" dirty="0" err="1"/>
              <a:t>quia</a:t>
            </a:r>
            <a:r>
              <a:rPr lang="en-US" dirty="0"/>
              <a:t> quo </a:t>
            </a:r>
            <a:r>
              <a:rPr lang="en-US" dirty="0" err="1"/>
              <a:t>odi</a:t>
            </a:r>
            <a:r>
              <a:rPr lang="en-US" dirty="0"/>
              <a:t> </a:t>
            </a:r>
            <a:r>
              <a:rPr lang="en-US" dirty="0" err="1"/>
              <a:t>volupit</a:t>
            </a:r>
            <a:r>
              <a:rPr lang="en-US" dirty="0"/>
              <a:t> </a:t>
            </a:r>
            <a:r>
              <a:rPr lang="en-US" dirty="0" err="1"/>
              <a:t>fugiatem</a:t>
            </a:r>
            <a:r>
              <a:rPr lang="en-US" dirty="0"/>
              <a:t> rent in </a:t>
            </a:r>
            <a:r>
              <a:rPr lang="en-US" dirty="0" err="1"/>
              <a:t>exerunto</a:t>
            </a:r>
            <a:r>
              <a:rPr lang="en-US" dirty="0"/>
              <a:t>. </a:t>
            </a:r>
            <a:r>
              <a:rPr lang="en-US" dirty="0" err="1"/>
              <a:t>debis</a:t>
            </a:r>
            <a:r>
              <a:rPr lang="en-US" dirty="0"/>
              <a:t> </a:t>
            </a:r>
            <a:r>
              <a:rPr lang="en-US" dirty="0" err="1"/>
              <a:t>unti</a:t>
            </a:r>
            <a:r>
              <a:rPr lang="en-US" dirty="0"/>
              <a:t> </a:t>
            </a:r>
            <a:r>
              <a:rPr lang="en-US" dirty="0" err="1"/>
              <a:t>aute</a:t>
            </a:r>
            <a:r>
              <a:rPr lang="en-US" dirty="0"/>
              <a:t> </a:t>
            </a:r>
            <a:r>
              <a:rPr lang="en-US" dirty="0" err="1"/>
              <a:t>vollab</a:t>
            </a:r>
            <a:r>
              <a:rPr lang="en-US" dirty="0"/>
              <a:t> in </a:t>
            </a:r>
            <a:r>
              <a:rPr lang="en-US" dirty="0" err="1"/>
              <a:t>nes</a:t>
            </a:r>
            <a:r>
              <a:rPr lang="en-US" dirty="0"/>
              <a:t> </a:t>
            </a:r>
            <a:r>
              <a:rPr lang="en-US" dirty="0" err="1"/>
              <a:t>eosaere</a:t>
            </a:r>
            <a:r>
              <a:rPr lang="en-US" dirty="0"/>
              <a:t>. </a:t>
            </a:r>
          </a:p>
          <a:p>
            <a:pPr lvl="0"/>
            <a:r>
              <a:rPr lang="en-US" dirty="0" err="1"/>
              <a:t>ommodi</a:t>
            </a:r>
            <a:r>
              <a:rPr lang="en-US" dirty="0"/>
              <a:t> </a:t>
            </a:r>
            <a:r>
              <a:rPr lang="en-US" dirty="0" err="1"/>
              <a:t>tem</a:t>
            </a:r>
            <a:r>
              <a:rPr lang="en-US" dirty="0"/>
              <a:t>. </a:t>
            </a:r>
            <a:r>
              <a:rPr lang="en-US" dirty="0" err="1"/>
              <a:t>Apid</a:t>
            </a:r>
            <a:r>
              <a:rPr lang="en-US" dirty="0"/>
              <a:t> </a:t>
            </a:r>
            <a:r>
              <a:rPr lang="en-US" dirty="0" err="1"/>
              <a:t>ullaccum</a:t>
            </a:r>
            <a:r>
              <a:rPr lang="en-US" dirty="0"/>
              <a:t>, </a:t>
            </a:r>
            <a:r>
              <a:rPr lang="en-US" dirty="0" err="1"/>
              <a:t>occumquo</a:t>
            </a:r>
            <a:r>
              <a:rPr lang="en-US" dirty="0"/>
              <a:t> dem qui </a:t>
            </a:r>
            <a:r>
              <a:rPr lang="en-US" dirty="0" err="1"/>
              <a:t>ditem</a:t>
            </a:r>
            <a:r>
              <a:rPr lang="en-US" dirty="0"/>
              <a:t> </a:t>
            </a:r>
            <a:r>
              <a:rPr lang="en-US" dirty="0" err="1"/>
              <a:t>sima</a:t>
            </a:r>
            <a:r>
              <a:rPr lang="en-US" dirty="0"/>
              <a:t> </a:t>
            </a:r>
            <a:r>
              <a:rPr lang="en-US" dirty="0" err="1"/>
              <a:t>nullamenis</a:t>
            </a:r>
            <a:r>
              <a:rPr lang="en-US" dirty="0"/>
              <a:t> ra nihil </a:t>
            </a:r>
            <a:r>
              <a:rPr lang="en-US" dirty="0" err="1"/>
              <a:t>magnitatem</a:t>
            </a:r>
            <a:r>
              <a:rPr lang="en-US" dirty="0"/>
              <a:t>. </a:t>
            </a:r>
            <a:r>
              <a:rPr lang="en-US" dirty="0" err="1"/>
              <a:t>Itate</a:t>
            </a:r>
            <a:r>
              <a:rPr lang="en-US" dirty="0"/>
              <a:t> </a:t>
            </a:r>
            <a:r>
              <a:rPr lang="en-US" dirty="0" err="1"/>
              <a:t>nihillutet</a:t>
            </a:r>
            <a:r>
              <a:rPr lang="en-US" dirty="0"/>
              <a:t> </a:t>
            </a:r>
            <a:r>
              <a:rPr lang="en-US" dirty="0" err="1"/>
              <a:t>audandi</a:t>
            </a:r>
            <a:r>
              <a:rPr lang="en-US" dirty="0"/>
              <a:t> </a:t>
            </a:r>
            <a:r>
              <a:rPr lang="en-US" dirty="0" err="1"/>
              <a:t>cullaut</a:t>
            </a:r>
            <a:r>
              <a:rPr lang="en-US" dirty="0"/>
              <a:t> fugit qui </a:t>
            </a:r>
            <a:r>
              <a:rPr lang="en-US" dirty="0" err="1"/>
              <a:t>nis</a:t>
            </a:r>
            <a:r>
              <a:rPr lang="en-US" dirty="0"/>
              <a:t> </a:t>
            </a:r>
            <a:r>
              <a:rPr lang="en-US" dirty="0" err="1"/>
              <a:t>il</a:t>
            </a:r>
            <a:r>
              <a:rPr lang="en-US" dirty="0"/>
              <a:t> </a:t>
            </a:r>
            <a:r>
              <a:rPr lang="en-US" dirty="0" err="1"/>
              <a:t>maionsedit</a:t>
            </a:r>
            <a:r>
              <a:rPr lang="en-US" dirty="0"/>
              <a:t> re </a:t>
            </a:r>
            <a:r>
              <a:rPr lang="en-US" dirty="0" err="1"/>
              <a:t>netur</a:t>
            </a:r>
            <a:r>
              <a:rPr lang="en-US" dirty="0"/>
              <a:t> </a:t>
            </a:r>
            <a:r>
              <a:rPr lang="en-US" dirty="0" err="1"/>
              <a:t>maio</a:t>
            </a:r>
            <a:r>
              <a:rPr lang="en-US" dirty="0"/>
              <a:t> </a:t>
            </a:r>
            <a:r>
              <a:rPr lang="en-US" dirty="0" err="1"/>
              <a:t>eos</a:t>
            </a:r>
            <a:r>
              <a:rPr lang="en-US" dirty="0"/>
              <a:t> </a:t>
            </a:r>
            <a:r>
              <a:rPr lang="en-US" dirty="0" err="1"/>
              <a:t>ullatem</a:t>
            </a:r>
            <a:r>
              <a:rPr lang="en-US" dirty="0"/>
              <a:t> </a:t>
            </a:r>
            <a:r>
              <a:rPr lang="en-US" dirty="0" err="1"/>
              <a:t>quae</a:t>
            </a:r>
            <a:r>
              <a:rPr lang="en-US" dirty="0"/>
              <a:t>. Vit quos </a:t>
            </a:r>
            <a:r>
              <a:rPr lang="en-US" dirty="0" err="1"/>
              <a:t>doloribus</a:t>
            </a:r>
            <a:r>
              <a:rPr lang="en-US" dirty="0"/>
              <a:t> </a:t>
            </a:r>
            <a:r>
              <a:rPr lang="en-US" dirty="0" err="1"/>
              <a:t>inctias</a:t>
            </a:r>
            <a:r>
              <a:rPr lang="en-US" dirty="0"/>
              <a:t> </a:t>
            </a:r>
            <a:r>
              <a:rPr lang="en-US" dirty="0" err="1"/>
              <a:t>estotatiur</a:t>
            </a:r>
            <a:r>
              <a:rPr lang="en-US" dirty="0"/>
              <a:t> </a:t>
            </a:r>
            <a:r>
              <a:rPr lang="en-US" dirty="0" err="1"/>
              <a:t>aliquam</a:t>
            </a:r>
            <a:r>
              <a:rPr lang="en-US" dirty="0"/>
              <a:t> et </a:t>
            </a:r>
            <a:r>
              <a:rPr lang="en-US" dirty="0" err="1"/>
              <a:t>quae</a:t>
            </a:r>
            <a:r>
              <a:rPr lang="en-US" dirty="0"/>
              <a:t>. Nam </a:t>
            </a:r>
            <a:r>
              <a:rPr lang="en-US" dirty="0" err="1"/>
              <a:t>ut</a:t>
            </a:r>
            <a:r>
              <a:rPr lang="en-US" dirty="0"/>
              <a:t> </a:t>
            </a:r>
            <a:r>
              <a:rPr lang="en-US" dirty="0" err="1"/>
              <a:t>delic</a:t>
            </a:r>
            <a:r>
              <a:rPr lang="en-US" dirty="0"/>
              <a:t> </a:t>
            </a:r>
            <a:r>
              <a:rPr lang="en-US" dirty="0" err="1"/>
              <a:t>torehen</a:t>
            </a:r>
            <a:r>
              <a:rPr lang="en-US" dirty="0"/>
              <a:t> </a:t>
            </a:r>
            <a:r>
              <a:rPr lang="en-US" dirty="0" err="1"/>
              <a:t>ditatur</a:t>
            </a:r>
            <a:r>
              <a:rPr lang="en-US" dirty="0"/>
              <a:t>, quid </a:t>
            </a:r>
            <a:r>
              <a:rPr lang="en-US" dirty="0" err="1"/>
              <a:t>experuptus</a:t>
            </a:r>
            <a:r>
              <a:rPr lang="en-US" dirty="0"/>
              <a:t> </a:t>
            </a:r>
            <a:r>
              <a:rPr lang="en-US" dirty="0" err="1"/>
              <a:t>nonsequi</a:t>
            </a:r>
            <a:r>
              <a:rPr lang="en-US" dirty="0"/>
              <a:t> </a:t>
            </a:r>
            <a:r>
              <a:rPr lang="en-US" dirty="0" err="1"/>
              <a:t>officiis</a:t>
            </a:r>
            <a:r>
              <a:rPr lang="en-US" dirty="0"/>
              <a:t> </a:t>
            </a:r>
            <a:r>
              <a:rPr lang="en-US" dirty="0" err="1"/>
              <a:t>si</a:t>
            </a:r>
            <a:r>
              <a:rPr lang="en-US" dirty="0"/>
              <a:t> </a:t>
            </a:r>
            <a:r>
              <a:rPr lang="en-US" dirty="0" err="1"/>
              <a:t>consecaborro</a:t>
            </a:r>
            <a:r>
              <a:rPr lang="en-US" dirty="0"/>
              <a:t> </a:t>
            </a:r>
            <a:r>
              <a:rPr lang="en-US" dirty="0" err="1"/>
              <a:t>mos</a:t>
            </a:r>
            <a:r>
              <a:rPr lang="en-US" dirty="0"/>
              <a:t> de </a:t>
            </a:r>
            <a:r>
              <a:rPr lang="en-US" dirty="0" err="1"/>
              <a:t>venist</a:t>
            </a:r>
            <a:r>
              <a:rPr lang="en-US" dirty="0"/>
              <a:t>, </a:t>
            </a:r>
            <a:r>
              <a:rPr lang="en-US" dirty="0" err="1"/>
              <a:t>quodiatis</a:t>
            </a:r>
            <a:r>
              <a:rPr lang="en-US" dirty="0"/>
              <a:t> </a:t>
            </a:r>
            <a:r>
              <a:rPr lang="en-US" dirty="0" err="1"/>
              <a:t>praturia</a:t>
            </a:r>
            <a:r>
              <a:rPr lang="en-US" dirty="0"/>
              <a:t> que </a:t>
            </a:r>
            <a:r>
              <a:rPr lang="en-US" dirty="0" err="1"/>
              <a:t>volupta</a:t>
            </a:r>
            <a:r>
              <a:rPr lang="en-US" dirty="0"/>
              <a:t> vel </a:t>
            </a:r>
            <a:r>
              <a:rPr lang="en-US" dirty="0" err="1"/>
              <a:t>mo</a:t>
            </a:r>
            <a:r>
              <a:rPr lang="en-US" dirty="0"/>
              <a:t> </a:t>
            </a:r>
            <a:r>
              <a:rPr lang="en-US" dirty="0" err="1"/>
              <a:t>odit</a:t>
            </a:r>
            <a:r>
              <a:rPr lang="en-US" dirty="0"/>
              <a:t>, que </a:t>
            </a:r>
            <a:r>
              <a:rPr lang="en-US" dirty="0" err="1"/>
              <a:t>nimpos</a:t>
            </a:r>
            <a:r>
              <a:rPr lang="en-US" dirty="0"/>
              <a:t> doles </a:t>
            </a:r>
            <a:r>
              <a:rPr lang="en-US" dirty="0" err="1"/>
              <a:t>ari</a:t>
            </a:r>
            <a:r>
              <a:rPr lang="en-US" dirty="0"/>
              <a:t> </a:t>
            </a:r>
            <a:r>
              <a:rPr lang="en-US" dirty="0" err="1"/>
              <a:t>occaeperatem</a:t>
            </a:r>
            <a:r>
              <a:rPr lang="en-US" dirty="0"/>
              <a:t> </a:t>
            </a:r>
            <a:r>
              <a:rPr lang="en-US" dirty="0" err="1"/>
              <a:t>nis</a:t>
            </a:r>
            <a:r>
              <a:rPr lang="en-US" dirty="0"/>
              <a:t> </a:t>
            </a:r>
            <a:r>
              <a:rPr lang="en-US" dirty="0" err="1"/>
              <a:t>dionem</a:t>
            </a:r>
            <a:r>
              <a:rPr lang="en-US" dirty="0"/>
              <a:t> </a:t>
            </a:r>
            <a:r>
              <a:rPr lang="en-US" dirty="0" err="1"/>
              <a:t>ius</a:t>
            </a:r>
            <a:r>
              <a:rPr lang="en-US" dirty="0"/>
              <a:t> </a:t>
            </a:r>
            <a:r>
              <a:rPr lang="en-US" dirty="0" err="1"/>
              <a:t>si</a:t>
            </a:r>
            <a:r>
              <a:rPr lang="en-US" dirty="0"/>
              <a:t> </a:t>
            </a:r>
            <a:r>
              <a:rPr lang="en-US" dirty="0" err="1"/>
              <a:t>cupta</a:t>
            </a:r>
            <a:r>
              <a:rPr lang="en-US" dirty="0"/>
              <a:t> que </a:t>
            </a:r>
            <a:r>
              <a:rPr lang="en-US" dirty="0" err="1"/>
              <a:t>nusapit</a:t>
            </a:r>
            <a:r>
              <a:rPr lang="en-US" dirty="0"/>
              <a:t> </a:t>
            </a:r>
            <a:r>
              <a:rPr lang="en-US" dirty="0" err="1"/>
              <a:t>veni</a:t>
            </a:r>
            <a:r>
              <a:rPr lang="en-US" dirty="0"/>
              <a:t>. Sin </a:t>
            </a:r>
            <a:r>
              <a:rPr lang="en-US" dirty="0" err="1"/>
              <a:t>expla</a:t>
            </a:r>
            <a:r>
              <a:rPr lang="en-US" dirty="0"/>
              <a:t> quo </a:t>
            </a:r>
            <a:r>
              <a:rPr lang="en-US" dirty="0" err="1"/>
              <a:t>quia</a:t>
            </a:r>
            <a:r>
              <a:rPr lang="en-US" dirty="0"/>
              <a:t> quo </a:t>
            </a:r>
            <a:r>
              <a:rPr lang="en-US" dirty="0" err="1"/>
              <a:t>odi</a:t>
            </a:r>
            <a:r>
              <a:rPr lang="en-US" dirty="0"/>
              <a:t> </a:t>
            </a:r>
            <a:r>
              <a:rPr lang="en-US" dirty="0" err="1"/>
              <a:t>volupit</a:t>
            </a:r>
            <a:r>
              <a:rPr lang="en-US" dirty="0"/>
              <a:t> </a:t>
            </a:r>
            <a:r>
              <a:rPr lang="en-US" dirty="0" err="1"/>
              <a:t>fugiatem</a:t>
            </a:r>
            <a:r>
              <a:rPr lang="en-US" dirty="0"/>
              <a:t> rent in </a:t>
            </a:r>
            <a:r>
              <a:rPr lang="en-US" dirty="0" err="1"/>
              <a:t>exerunto</a:t>
            </a:r>
            <a:r>
              <a:rPr lang="en-US" dirty="0"/>
              <a:t> </a:t>
            </a:r>
            <a:r>
              <a:rPr lang="en-US" dirty="0" err="1"/>
              <a:t>velluptus</a:t>
            </a:r>
            <a:r>
              <a:rPr lang="en-US" dirty="0"/>
              <a:t> </a:t>
            </a:r>
            <a:r>
              <a:rPr lang="en-US" dirty="0" err="1"/>
              <a:t>debis</a:t>
            </a:r>
            <a:r>
              <a:rPr lang="en-US" dirty="0"/>
              <a:t> </a:t>
            </a:r>
            <a:r>
              <a:rPr lang="en-US" dirty="0" err="1"/>
              <a:t>unti</a:t>
            </a:r>
            <a:r>
              <a:rPr lang="en-US" dirty="0"/>
              <a:t> </a:t>
            </a:r>
            <a:r>
              <a:rPr lang="en-US" dirty="0" err="1"/>
              <a:t>aute</a:t>
            </a:r>
            <a:r>
              <a:rPr lang="en-US" dirty="0"/>
              <a:t> </a:t>
            </a:r>
            <a:r>
              <a:rPr lang="en-US" dirty="0" err="1"/>
              <a:t>vollab</a:t>
            </a:r>
            <a:r>
              <a:rPr lang="en-US" dirty="0"/>
              <a:t> in </a:t>
            </a:r>
            <a:r>
              <a:rPr lang="en-US" dirty="0" err="1"/>
              <a:t>nes</a:t>
            </a:r>
            <a:r>
              <a:rPr lang="en-US" dirty="0"/>
              <a:t> </a:t>
            </a:r>
            <a:r>
              <a:rPr lang="en-US" dirty="0" err="1"/>
              <a:t>eosaere</a:t>
            </a:r>
            <a:r>
              <a:rPr lang="en-US" dirty="0"/>
              <a:t> </a:t>
            </a:r>
            <a:r>
              <a:rPr lang="en-US" dirty="0" err="1"/>
              <a:t>si</a:t>
            </a:r>
            <a:r>
              <a:rPr lang="en-US" dirty="0"/>
              <a:t> </a:t>
            </a:r>
            <a:r>
              <a:rPr lang="en-US" dirty="0" err="1"/>
              <a:t>doluptatur</a:t>
            </a:r>
            <a:r>
              <a:rPr lang="en-US" dirty="0"/>
              <a:t> </a:t>
            </a:r>
            <a:r>
              <a:rPr lang="en-US" dirty="0" err="1"/>
              <a:t>accae</a:t>
            </a:r>
            <a:r>
              <a:rPr lang="en-US" dirty="0"/>
              <a:t> </a:t>
            </a:r>
            <a:r>
              <a:rPr lang="en-US" dirty="0" err="1"/>
              <a:t>vellam</a:t>
            </a:r>
            <a:r>
              <a:rPr lang="en-US" dirty="0"/>
              <a:t> </a:t>
            </a:r>
            <a:r>
              <a:rPr lang="en-US" dirty="0" err="1"/>
              <a:t>aut</a:t>
            </a:r>
            <a:r>
              <a:rPr lang="en-US" dirty="0"/>
              <a:t> pe </a:t>
            </a:r>
            <a:r>
              <a:rPr lang="en-US" dirty="0" err="1"/>
              <a:t>sunto</a:t>
            </a:r>
            <a:r>
              <a:rPr lang="en-US" dirty="0"/>
              <a:t> </a:t>
            </a:r>
            <a:r>
              <a:rPr lang="en-US" dirty="0" err="1"/>
              <a:t>dolupta</a:t>
            </a:r>
            <a:r>
              <a:rPr lang="en-US" dirty="0"/>
              <a:t> </a:t>
            </a:r>
            <a:r>
              <a:rPr lang="en-US" dirty="0" err="1"/>
              <a:t>temporem</a:t>
            </a:r>
            <a:r>
              <a:rPr lang="en-US" dirty="0"/>
              <a:t>.</a:t>
            </a:r>
          </a:p>
          <a:p>
            <a:pPr lvl="0"/>
            <a:r>
              <a:rPr lang="en-US" dirty="0"/>
              <a:t>Ed ma </a:t>
            </a:r>
            <a:r>
              <a:rPr lang="en-US" dirty="0" err="1"/>
              <a:t>sint</a:t>
            </a:r>
            <a:r>
              <a:rPr lang="en-US" dirty="0"/>
              <a:t> de </a:t>
            </a:r>
            <a:r>
              <a:rPr lang="en-US" dirty="0" err="1"/>
              <a:t>quosseria</a:t>
            </a:r>
            <a:r>
              <a:rPr lang="en-US" dirty="0"/>
              <a:t> </a:t>
            </a:r>
            <a:r>
              <a:rPr lang="en-US" dirty="0" err="1"/>
              <a:t>dolum</a:t>
            </a:r>
            <a:r>
              <a:rPr lang="en-US" dirty="0"/>
              <a:t> </a:t>
            </a:r>
            <a:r>
              <a:rPr lang="en-US" dirty="0" err="1"/>
              <a:t>volor</a:t>
            </a:r>
            <a:r>
              <a:rPr lang="en-US" dirty="0"/>
              <a:t> </a:t>
            </a:r>
            <a:r>
              <a:rPr lang="en-US" dirty="0" err="1"/>
              <a:t>aditius</a:t>
            </a:r>
            <a:r>
              <a:rPr lang="en-US" dirty="0"/>
              <a:t> </a:t>
            </a:r>
            <a:r>
              <a:rPr lang="en-US" dirty="0" err="1"/>
              <a:t>dunt</a:t>
            </a:r>
            <a:r>
              <a:rPr lang="en-US" dirty="0"/>
              <a:t> as et quos </a:t>
            </a:r>
            <a:r>
              <a:rPr lang="en-US" dirty="0" err="1"/>
              <a:t>reptaquat</a:t>
            </a:r>
            <a:r>
              <a:rPr lang="en-US" dirty="0"/>
              <a:t> </a:t>
            </a:r>
            <a:r>
              <a:rPr lang="en-US" dirty="0" err="1"/>
              <a:t>minusdam</a:t>
            </a:r>
            <a:r>
              <a:rPr lang="en-US" dirty="0"/>
              <a:t> </a:t>
            </a:r>
            <a:r>
              <a:rPr lang="en-US" dirty="0" err="1"/>
              <a:t>quiam</a:t>
            </a:r>
            <a:r>
              <a:rPr lang="en-US" dirty="0"/>
              <a:t> a </a:t>
            </a:r>
            <a:r>
              <a:rPr lang="en-US" dirty="0" err="1"/>
              <a:t>eiciendem</a:t>
            </a:r>
            <a:r>
              <a:rPr lang="en-US" dirty="0"/>
              <a:t> et </a:t>
            </a:r>
            <a:r>
              <a:rPr lang="en-US" dirty="0" err="1"/>
              <a:t>quati</a:t>
            </a:r>
            <a:r>
              <a:rPr lang="en-US" dirty="0"/>
              <a:t> </a:t>
            </a:r>
            <a:r>
              <a:rPr lang="en-US" dirty="0" err="1"/>
              <a:t>blaboreiusam</a:t>
            </a:r>
            <a:r>
              <a:rPr lang="en-US" dirty="0"/>
              <a:t> </a:t>
            </a:r>
            <a:r>
              <a:rPr lang="en-US" dirty="0" err="1"/>
              <a:t>ut</a:t>
            </a:r>
            <a:r>
              <a:rPr lang="en-US" dirty="0"/>
              <a:t> et </a:t>
            </a:r>
            <a:r>
              <a:rPr lang="en-US" dirty="0" err="1"/>
              <a:t>voluptatur</a:t>
            </a:r>
            <a:r>
              <a:rPr lang="en-US" dirty="0"/>
              <a:t>, </a:t>
            </a:r>
            <a:r>
              <a:rPr lang="en-US" dirty="0" err="1"/>
              <a:t>tem</a:t>
            </a:r>
            <a:r>
              <a:rPr lang="en-US" dirty="0"/>
              <a:t> que </a:t>
            </a:r>
            <a:r>
              <a:rPr lang="en-US" dirty="0" err="1"/>
              <a:t>si</a:t>
            </a:r>
            <a:r>
              <a:rPr lang="en-US" dirty="0"/>
              <a:t> </a:t>
            </a:r>
            <a:r>
              <a:rPr lang="en-US" dirty="0" err="1"/>
              <a:t>ut</a:t>
            </a:r>
            <a:r>
              <a:rPr lang="en-US" dirty="0"/>
              <a:t> as </a:t>
            </a:r>
            <a:r>
              <a:rPr lang="en-US" dirty="0" err="1"/>
              <a:t>etam</a:t>
            </a:r>
            <a:r>
              <a:rPr lang="en-US" dirty="0"/>
              <a:t> </a:t>
            </a:r>
            <a:r>
              <a:rPr lang="en-US" dirty="0" err="1"/>
              <a:t>ut</a:t>
            </a:r>
            <a:r>
              <a:rPr lang="en-US" dirty="0"/>
              <a:t> </a:t>
            </a:r>
            <a:r>
              <a:rPr lang="en-US" dirty="0" err="1"/>
              <a:t>delic</a:t>
            </a:r>
            <a:r>
              <a:rPr lang="en-US" dirty="0"/>
              <a:t> </a:t>
            </a:r>
            <a:r>
              <a:rPr lang="en-US" dirty="0" err="1"/>
              <a:t>torehen</a:t>
            </a:r>
            <a:r>
              <a:rPr lang="en-US" dirty="0"/>
              <a:t> </a:t>
            </a:r>
            <a:r>
              <a:rPr lang="en-US" dirty="0" err="1"/>
              <a:t>ditatur</a:t>
            </a:r>
            <a:r>
              <a:rPr lang="en-US" dirty="0"/>
              <a:t>, quid </a:t>
            </a:r>
            <a:r>
              <a:rPr lang="en-US" dirty="0" err="1"/>
              <a:t>experuptus</a:t>
            </a:r>
            <a:r>
              <a:rPr lang="en-US" dirty="0"/>
              <a:t> </a:t>
            </a:r>
            <a:r>
              <a:rPr lang="en-US" dirty="0" err="1"/>
              <a:t>nonsequi</a:t>
            </a:r>
            <a:r>
              <a:rPr lang="en-US" dirty="0"/>
              <a:t> </a:t>
            </a:r>
            <a:r>
              <a:rPr lang="en-US" dirty="0" err="1"/>
              <a:t>officiis</a:t>
            </a:r>
            <a:r>
              <a:rPr lang="en-US" dirty="0"/>
              <a:t> </a:t>
            </a:r>
            <a:r>
              <a:rPr lang="en-US" dirty="0" err="1"/>
              <a:t>si</a:t>
            </a:r>
            <a:r>
              <a:rPr lang="en-US" dirty="0"/>
              <a:t> </a:t>
            </a:r>
            <a:r>
              <a:rPr lang="en-US" dirty="0" err="1"/>
              <a:t>consecaborro</a:t>
            </a:r>
            <a:r>
              <a:rPr lang="en-US" dirty="0"/>
              <a:t> </a:t>
            </a:r>
            <a:r>
              <a:rPr lang="en-US" dirty="0" err="1"/>
              <a:t>mos</a:t>
            </a:r>
            <a:r>
              <a:rPr lang="en-US" dirty="0"/>
              <a:t> de </a:t>
            </a:r>
            <a:r>
              <a:rPr lang="en-US" dirty="0" err="1"/>
              <a:t>venist</a:t>
            </a:r>
            <a:r>
              <a:rPr lang="en-US" dirty="0"/>
              <a:t>, </a:t>
            </a:r>
            <a:r>
              <a:rPr lang="en-US" dirty="0" err="1"/>
              <a:t>quodiatis</a:t>
            </a:r>
            <a:r>
              <a:rPr lang="en-US" dirty="0"/>
              <a:t> </a:t>
            </a:r>
            <a:r>
              <a:rPr lang="en-US" dirty="0" err="1"/>
              <a:t>praturia</a:t>
            </a:r>
            <a:r>
              <a:rPr lang="en-US" dirty="0"/>
              <a:t> que </a:t>
            </a:r>
            <a:r>
              <a:rPr lang="en-US" dirty="0" err="1"/>
              <a:t>volupta</a:t>
            </a:r>
            <a:r>
              <a:rPr lang="en-US" dirty="0"/>
              <a:t> vel </a:t>
            </a:r>
            <a:r>
              <a:rPr lang="en-US" dirty="0" err="1"/>
              <a:t>mo</a:t>
            </a:r>
            <a:r>
              <a:rPr lang="en-US" dirty="0"/>
              <a:t> </a:t>
            </a:r>
            <a:r>
              <a:rPr lang="en-US" dirty="0" err="1"/>
              <a:t>odit</a:t>
            </a:r>
            <a:r>
              <a:rPr lang="en-US" dirty="0"/>
              <a:t>, que </a:t>
            </a:r>
            <a:r>
              <a:rPr lang="en-US" dirty="0" err="1"/>
              <a:t>nimpos</a:t>
            </a:r>
            <a:r>
              <a:rPr lang="en-US" dirty="0"/>
              <a:t> doles </a:t>
            </a:r>
            <a:r>
              <a:rPr lang="en-US" dirty="0" err="1"/>
              <a:t>arioccaeperatem</a:t>
            </a:r>
            <a:r>
              <a:rPr lang="en-US" dirty="0"/>
              <a:t> </a:t>
            </a:r>
            <a:r>
              <a:rPr lang="en-US" dirty="0" err="1"/>
              <a:t>nis</a:t>
            </a:r>
            <a:r>
              <a:rPr lang="en-US" dirty="0"/>
              <a:t> </a:t>
            </a:r>
            <a:r>
              <a:rPr lang="en-US" dirty="0" err="1"/>
              <a:t>dionem</a:t>
            </a:r>
            <a:r>
              <a:rPr lang="en-US" dirty="0"/>
              <a:t>. </a:t>
            </a:r>
            <a:r>
              <a:rPr lang="en-US" dirty="0" err="1"/>
              <a:t>ius</a:t>
            </a:r>
            <a:r>
              <a:rPr lang="en-US" dirty="0"/>
              <a:t> </a:t>
            </a:r>
            <a:r>
              <a:rPr lang="en-US" dirty="0" err="1"/>
              <a:t>si</a:t>
            </a:r>
            <a:r>
              <a:rPr lang="en-US" dirty="0"/>
              <a:t> </a:t>
            </a:r>
            <a:r>
              <a:rPr lang="en-US" dirty="0" err="1"/>
              <a:t>cupta</a:t>
            </a:r>
            <a:r>
              <a:rPr lang="en-US" dirty="0"/>
              <a:t> que </a:t>
            </a:r>
            <a:r>
              <a:rPr lang="en-US" dirty="0" err="1"/>
              <a:t>nusapit</a:t>
            </a:r>
            <a:r>
              <a:rPr lang="en-US" dirty="0"/>
              <a:t> </a:t>
            </a:r>
            <a:r>
              <a:rPr lang="en-US" dirty="0" err="1"/>
              <a:t>venit</a:t>
            </a:r>
            <a:r>
              <a:rPr lang="en-US" dirty="0"/>
              <a:t>, sin </a:t>
            </a:r>
            <a:r>
              <a:rPr lang="en-US" dirty="0" err="1"/>
              <a:t>expla</a:t>
            </a:r>
            <a:r>
              <a:rPr lang="en-US" dirty="0"/>
              <a:t> quo </a:t>
            </a:r>
            <a:r>
              <a:rPr lang="en-US" dirty="0" err="1"/>
              <a:t>quia</a:t>
            </a:r>
            <a:r>
              <a:rPr lang="en-US" dirty="0"/>
              <a:t> quo </a:t>
            </a:r>
            <a:r>
              <a:rPr lang="en-US" dirty="0" err="1"/>
              <a:t>odi</a:t>
            </a:r>
            <a:r>
              <a:rPr lang="en-US" dirty="0"/>
              <a:t> </a:t>
            </a:r>
            <a:r>
              <a:rPr lang="en-US" dirty="0" err="1"/>
              <a:t>volupit</a:t>
            </a:r>
            <a:r>
              <a:rPr lang="en-US" dirty="0"/>
              <a:t> </a:t>
            </a:r>
            <a:r>
              <a:rPr lang="en-US" dirty="0" err="1"/>
              <a:t>fugiatem</a:t>
            </a:r>
            <a:r>
              <a:rPr lang="en-US" dirty="0"/>
              <a:t> rent in </a:t>
            </a:r>
            <a:r>
              <a:rPr lang="en-US" dirty="0" err="1"/>
              <a:t>exerunto</a:t>
            </a:r>
            <a:r>
              <a:rPr lang="en-US" dirty="0"/>
              <a:t>. </a:t>
            </a:r>
            <a:r>
              <a:rPr lang="en-US" dirty="0" err="1"/>
              <a:t>Debis</a:t>
            </a:r>
            <a:r>
              <a:rPr lang="en-US" dirty="0"/>
              <a:t> </a:t>
            </a:r>
            <a:r>
              <a:rPr lang="en-US" dirty="0" err="1"/>
              <a:t>unti</a:t>
            </a:r>
            <a:r>
              <a:rPr lang="en-US" dirty="0"/>
              <a:t> </a:t>
            </a:r>
            <a:r>
              <a:rPr lang="en-US" dirty="0" err="1"/>
              <a:t>aute</a:t>
            </a:r>
            <a:r>
              <a:rPr lang="en-US" dirty="0"/>
              <a:t> </a:t>
            </a:r>
            <a:r>
              <a:rPr lang="en-US" dirty="0" err="1"/>
              <a:t>vollab</a:t>
            </a:r>
            <a:r>
              <a:rPr lang="en-US" dirty="0"/>
              <a:t> in </a:t>
            </a:r>
            <a:r>
              <a:rPr lang="en-US" dirty="0" err="1"/>
              <a:t>nes</a:t>
            </a:r>
            <a:r>
              <a:rPr lang="en-US" dirty="0"/>
              <a:t> </a:t>
            </a:r>
            <a:r>
              <a:rPr lang="en-US" dirty="0" err="1"/>
              <a:t>eosaere</a:t>
            </a:r>
            <a:r>
              <a:rPr lang="en-US" dirty="0"/>
              <a:t>. Nam </a:t>
            </a:r>
            <a:r>
              <a:rPr lang="en-US" dirty="0" err="1"/>
              <a:t>ut</a:t>
            </a:r>
            <a:r>
              <a:rPr lang="en-US" dirty="0"/>
              <a:t> </a:t>
            </a:r>
            <a:r>
              <a:rPr lang="en-US" dirty="0" err="1"/>
              <a:t>delic</a:t>
            </a:r>
            <a:r>
              <a:rPr lang="en-US" dirty="0"/>
              <a:t> </a:t>
            </a:r>
            <a:r>
              <a:rPr lang="en-US" dirty="0" err="1"/>
              <a:t>torehen</a:t>
            </a:r>
            <a:r>
              <a:rPr lang="en-US" dirty="0"/>
              <a:t>. Ed ma </a:t>
            </a:r>
            <a:r>
              <a:rPr lang="en-US" dirty="0" err="1"/>
              <a:t>sint</a:t>
            </a:r>
            <a:r>
              <a:rPr lang="en-US" dirty="0"/>
              <a:t> de </a:t>
            </a:r>
            <a:r>
              <a:rPr lang="en-US" dirty="0" err="1"/>
              <a:t>quosseria</a:t>
            </a:r>
            <a:r>
              <a:rPr lang="en-US" dirty="0"/>
              <a:t> </a:t>
            </a:r>
            <a:r>
              <a:rPr lang="en-US" dirty="0" err="1"/>
              <a:t>dolum</a:t>
            </a:r>
            <a:r>
              <a:rPr lang="en-US" dirty="0"/>
              <a:t> </a:t>
            </a:r>
            <a:r>
              <a:rPr lang="en-US" dirty="0" err="1"/>
              <a:t>volor</a:t>
            </a:r>
            <a:r>
              <a:rPr lang="en-US" dirty="0"/>
              <a:t> </a:t>
            </a:r>
            <a:r>
              <a:rPr lang="en-US" dirty="0" err="1"/>
              <a:t>aditius</a:t>
            </a:r>
            <a:r>
              <a:rPr lang="en-US" dirty="0"/>
              <a:t> </a:t>
            </a:r>
            <a:r>
              <a:rPr lang="en-US" dirty="0" err="1"/>
              <a:t>dunt</a:t>
            </a:r>
            <a:r>
              <a:rPr lang="en-US" dirty="0"/>
              <a:t> as et quos </a:t>
            </a:r>
            <a:r>
              <a:rPr lang="en-US" dirty="0" err="1"/>
              <a:t>reptaquat</a:t>
            </a:r>
            <a:r>
              <a:rPr lang="en-US" dirty="0"/>
              <a:t> </a:t>
            </a:r>
            <a:r>
              <a:rPr lang="en-US" dirty="0" err="1"/>
              <a:t>minusdam</a:t>
            </a:r>
            <a:r>
              <a:rPr lang="en-US" dirty="0"/>
              <a:t> </a:t>
            </a:r>
            <a:r>
              <a:rPr lang="en-US" dirty="0" err="1"/>
              <a:t>quiam</a:t>
            </a:r>
            <a:r>
              <a:rPr lang="en-US" dirty="0"/>
              <a:t> a </a:t>
            </a:r>
            <a:r>
              <a:rPr lang="en-US" dirty="0" err="1"/>
              <a:t>torehen</a:t>
            </a:r>
            <a:r>
              <a:rPr lang="en-US" dirty="0"/>
              <a:t> </a:t>
            </a:r>
            <a:r>
              <a:rPr lang="en-US" dirty="0" err="1"/>
              <a:t>ditatur</a:t>
            </a:r>
            <a:r>
              <a:rPr lang="en-US" dirty="0"/>
              <a:t>, quid </a:t>
            </a:r>
            <a:r>
              <a:rPr lang="en-US" dirty="0" err="1"/>
              <a:t>experuptus</a:t>
            </a:r>
            <a:r>
              <a:rPr lang="en-US" dirty="0"/>
              <a:t> </a:t>
            </a:r>
            <a:r>
              <a:rPr lang="en-US" dirty="0" err="1"/>
              <a:t>nonsequi</a:t>
            </a:r>
            <a:r>
              <a:rPr lang="en-US" dirty="0"/>
              <a:t> </a:t>
            </a:r>
            <a:r>
              <a:rPr lang="en-US" dirty="0" err="1"/>
              <a:t>officiis</a:t>
            </a:r>
            <a:r>
              <a:rPr lang="en-US" dirty="0"/>
              <a:t> </a:t>
            </a:r>
            <a:r>
              <a:rPr lang="en-US" dirty="0" err="1"/>
              <a:t>si</a:t>
            </a:r>
            <a:r>
              <a:rPr lang="en-US" dirty="0"/>
              <a:t> </a:t>
            </a:r>
            <a:r>
              <a:rPr lang="en-US" dirty="0" err="1"/>
              <a:t>consecaborro</a:t>
            </a:r>
            <a:r>
              <a:rPr lang="en-US" dirty="0"/>
              <a:t> </a:t>
            </a:r>
            <a:r>
              <a:rPr lang="en-US" dirty="0" err="1"/>
              <a:t>mos</a:t>
            </a:r>
            <a:r>
              <a:rPr lang="en-US" dirty="0"/>
              <a:t> de </a:t>
            </a:r>
            <a:r>
              <a:rPr lang="en-US" dirty="0" err="1"/>
              <a:t>venist</a:t>
            </a:r>
            <a:r>
              <a:rPr lang="en-US" dirty="0"/>
              <a:t>.</a:t>
            </a:r>
          </a:p>
        </p:txBody>
      </p:sp>
      <p:sp>
        <p:nvSpPr>
          <p:cNvPr id="15" name="TextBox 14">
            <a:extLst>
              <a:ext uri="{FF2B5EF4-FFF2-40B4-BE49-F238E27FC236}">
                <a16:creationId xmlns:a16="http://schemas.microsoft.com/office/drawing/2014/main" id="{2404FEA6-5118-4EA3-9360-E99CC30B748F}"/>
              </a:ext>
            </a:extLst>
          </p:cNvPr>
          <p:cNvSpPr txBox="1"/>
          <p:nvPr userDrawn="1"/>
        </p:nvSpPr>
        <p:spPr>
          <a:xfrm>
            <a:off x="9949457" y="4227376"/>
            <a:ext cx="1480543" cy="1272143"/>
          </a:xfrm>
          <a:prstGeom prst="rect">
            <a:avLst/>
          </a:prstGeom>
          <a:noFill/>
        </p:spPr>
        <p:txBody>
          <a:bodyPr wrap="square" lIns="0" tIns="0" rIns="0" bIns="0" rtlCol="0">
            <a:spAutoFit/>
          </a:bodyPr>
          <a:lstStyle/>
          <a:p>
            <a:r>
              <a:rPr lang="en-US" sz="700" b="0" kern="1200" dirty="0">
                <a:solidFill>
                  <a:schemeClr val="tx1"/>
                </a:solidFill>
                <a:effectLst/>
                <a:latin typeface="+mn-lt"/>
                <a:ea typeface="+mn-ea"/>
                <a:cs typeface="+mn-cs"/>
              </a:rPr>
              <a:t>Lincoln Financial Group is the </a:t>
            </a:r>
            <a:br>
              <a:rPr lang="en-US" sz="700" b="0" kern="1200" dirty="0">
                <a:solidFill>
                  <a:schemeClr val="tx1"/>
                </a:solidFill>
                <a:effectLst/>
                <a:latin typeface="+mn-lt"/>
                <a:ea typeface="+mn-ea"/>
                <a:cs typeface="+mn-cs"/>
              </a:rPr>
            </a:br>
            <a:r>
              <a:rPr lang="en-US" sz="700" b="0" kern="1200" dirty="0">
                <a:solidFill>
                  <a:schemeClr val="tx1"/>
                </a:solidFill>
                <a:effectLst/>
                <a:latin typeface="+mn-lt"/>
                <a:ea typeface="+mn-ea"/>
                <a:cs typeface="+mn-cs"/>
              </a:rPr>
              <a:t>marketing name for Lincoln National Corporation and its affiliates. </a:t>
            </a:r>
            <a:br>
              <a:rPr lang="en-US" sz="700" b="0" kern="1200" dirty="0">
                <a:solidFill>
                  <a:schemeClr val="tx1"/>
                </a:solidFill>
                <a:effectLst/>
                <a:latin typeface="+mn-lt"/>
                <a:ea typeface="+mn-ea"/>
                <a:cs typeface="+mn-cs"/>
              </a:rPr>
            </a:br>
            <a:br>
              <a:rPr lang="en-US" sz="700" b="0" kern="1200" dirty="0">
                <a:solidFill>
                  <a:schemeClr val="tx1"/>
                </a:solidFill>
                <a:effectLst/>
                <a:latin typeface="+mn-lt"/>
                <a:ea typeface="+mn-ea"/>
                <a:cs typeface="+mn-cs"/>
              </a:rPr>
            </a:br>
            <a:r>
              <a:rPr lang="en-US" sz="700" b="0" kern="1200" dirty="0">
                <a:solidFill>
                  <a:schemeClr val="tx1"/>
                </a:solidFill>
                <a:effectLst/>
                <a:latin typeface="+mn-lt"/>
                <a:ea typeface="+mn-ea"/>
                <a:cs typeface="+mn-cs"/>
              </a:rPr>
              <a:t>Affiliates are separately </a:t>
            </a:r>
            <a:br>
              <a:rPr lang="en-US" sz="700" b="0" kern="1200" dirty="0">
                <a:solidFill>
                  <a:schemeClr val="tx1"/>
                </a:solidFill>
                <a:effectLst/>
                <a:latin typeface="+mn-lt"/>
                <a:ea typeface="+mn-ea"/>
                <a:cs typeface="+mn-cs"/>
              </a:rPr>
            </a:br>
            <a:r>
              <a:rPr lang="en-US" sz="700" b="0" kern="1200" dirty="0">
                <a:solidFill>
                  <a:schemeClr val="tx1"/>
                </a:solidFill>
                <a:effectLst/>
                <a:latin typeface="+mn-lt"/>
                <a:ea typeface="+mn-ea"/>
                <a:cs typeface="+mn-cs"/>
              </a:rPr>
              <a:t>responsible for their own financial </a:t>
            </a:r>
            <a:br>
              <a:rPr lang="en-US" sz="700" b="0" kern="1200" dirty="0">
                <a:solidFill>
                  <a:schemeClr val="tx1"/>
                </a:solidFill>
                <a:effectLst/>
                <a:latin typeface="+mn-lt"/>
                <a:ea typeface="+mn-ea"/>
                <a:cs typeface="+mn-cs"/>
              </a:rPr>
            </a:br>
            <a:r>
              <a:rPr lang="en-US" sz="700" b="0" kern="1200" dirty="0">
                <a:solidFill>
                  <a:schemeClr val="tx1"/>
                </a:solidFill>
                <a:effectLst/>
                <a:latin typeface="+mn-lt"/>
                <a:ea typeface="+mn-ea"/>
                <a:cs typeface="+mn-cs"/>
              </a:rPr>
              <a:t>and contractual obligations.</a:t>
            </a:r>
            <a:br>
              <a:rPr lang="en-US" sz="800" dirty="0">
                <a:cs typeface="Arial" panose="020B0604020202020204" pitchFamily="34" charset="0"/>
              </a:rPr>
            </a:br>
            <a:endParaRPr lang="en-US" sz="800" dirty="0">
              <a:cs typeface="Arial" panose="020B0604020202020204" pitchFamily="34" charset="0"/>
            </a:endParaRPr>
          </a:p>
          <a:p>
            <a:pPr algn="l">
              <a:lnSpc>
                <a:spcPct val="100000"/>
              </a:lnSpc>
              <a:spcAft>
                <a:spcPts val="200"/>
              </a:spcAft>
            </a:pPr>
            <a:r>
              <a:rPr lang="en-US" sz="800" dirty="0">
                <a:cs typeface="Arial" panose="020B0604020202020204" pitchFamily="34" charset="0"/>
              </a:rPr>
              <a:t>Order code: XXX-XXXX-PPT00X</a:t>
            </a:r>
            <a:br>
              <a:rPr lang="en-US" sz="800" dirty="0">
                <a:cs typeface="Arial" panose="020B0604020202020204" pitchFamily="34" charset="0"/>
              </a:rPr>
            </a:br>
            <a:r>
              <a:rPr lang="en-US" sz="800" dirty="0">
                <a:cs typeface="Arial" panose="020B0604020202020204" pitchFamily="34" charset="0"/>
              </a:rPr>
              <a:t>XX/19  Z0X</a:t>
            </a:r>
          </a:p>
          <a:p>
            <a:pPr algn="l">
              <a:lnSpc>
                <a:spcPct val="100000"/>
              </a:lnSpc>
              <a:spcAft>
                <a:spcPts val="0"/>
              </a:spcAft>
            </a:pPr>
            <a:r>
              <a:rPr lang="en-US" sz="800" b="1" dirty="0">
                <a:cs typeface="Arial" panose="020B0604020202020204" pitchFamily="34" charset="0"/>
              </a:rPr>
              <a:t>LincolnFinancial.com</a:t>
            </a:r>
          </a:p>
        </p:txBody>
      </p:sp>
      <p:graphicFrame>
        <p:nvGraphicFramePr>
          <p:cNvPr id="17" name="Table 16">
            <a:extLst>
              <a:ext uri="{FF2B5EF4-FFF2-40B4-BE49-F238E27FC236}">
                <a16:creationId xmlns:a16="http://schemas.microsoft.com/office/drawing/2014/main" id="{280F7843-BF8B-44F7-B021-2556A96A5010}"/>
              </a:ext>
            </a:extLst>
          </p:cNvPr>
          <p:cNvGraphicFramePr>
            <a:graphicFrameLocks noGrp="1"/>
          </p:cNvGraphicFramePr>
          <p:nvPr userDrawn="1">
            <p:extLst>
              <p:ext uri="{D42A27DB-BD31-4B8C-83A1-F6EECF244321}">
                <p14:modId xmlns:p14="http://schemas.microsoft.com/office/powerpoint/2010/main" val="1219069060"/>
              </p:ext>
            </p:extLst>
          </p:nvPr>
        </p:nvGraphicFramePr>
        <p:xfrm>
          <a:off x="9949458" y="3124200"/>
          <a:ext cx="1175742" cy="929640"/>
        </p:xfrm>
        <a:graphic>
          <a:graphicData uri="http://schemas.openxmlformats.org/drawingml/2006/table">
            <a:tbl>
              <a:tblPr firstRow="1" bandRow="1">
                <a:tableStyleId>{5C22544A-7EE6-4342-B048-85BDC9FD1C3A}</a:tableStyleId>
              </a:tblPr>
              <a:tblGrid>
                <a:gridCol w="1175742">
                  <a:extLst>
                    <a:ext uri="{9D8B030D-6E8A-4147-A177-3AD203B41FA5}">
                      <a16:colId xmlns:a16="http://schemas.microsoft.com/office/drawing/2014/main" val="1814319551"/>
                    </a:ext>
                  </a:extLst>
                </a:gridCol>
              </a:tblGrid>
              <a:tr h="1181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dirty="0">
                          <a:solidFill>
                            <a:schemeClr val="tx1"/>
                          </a:solidFill>
                          <a:latin typeface="Calibri" panose="020F0502020204030204" pitchFamily="34" charset="0"/>
                          <a:cs typeface="Calibri" panose="020F0502020204030204" pitchFamily="34" charset="0"/>
                        </a:rPr>
                        <a:t>Not a deposit</a:t>
                      </a:r>
                    </a:p>
                  </a:txBody>
                  <a:tcPr marL="27432" marR="27432" marT="18288" marB="1828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2084945"/>
                  </a:ext>
                </a:extLst>
              </a:tr>
              <a:tr h="1272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dirty="0">
                          <a:solidFill>
                            <a:schemeClr val="tx1"/>
                          </a:solidFill>
                          <a:latin typeface="Calibri" panose="020F0502020204030204" pitchFamily="34" charset="0"/>
                          <a:cs typeface="Calibri" panose="020F0502020204030204" pitchFamily="34" charset="0"/>
                        </a:rPr>
                        <a:t>Not FIDIC Insured</a:t>
                      </a:r>
                    </a:p>
                  </a:txBody>
                  <a:tcPr marL="27432" marR="27432" marT="18288" marB="1828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2388087"/>
                  </a:ext>
                </a:extLst>
              </a:tr>
              <a:tr h="1364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dirty="0">
                          <a:solidFill>
                            <a:schemeClr val="tx1"/>
                          </a:solidFill>
                          <a:latin typeface="Calibri" panose="020F0502020204030204" pitchFamily="34" charset="0"/>
                          <a:cs typeface="Calibri" panose="020F0502020204030204" pitchFamily="34" charset="0"/>
                        </a:rPr>
                        <a:t>May go down  in value</a:t>
                      </a:r>
                    </a:p>
                  </a:txBody>
                  <a:tcPr marL="27432" marR="27432" marT="18288" marB="1828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4006970"/>
                  </a:ext>
                </a:extLst>
              </a:tr>
              <a:tr h="213627">
                <a:tc>
                  <a:txBody>
                    <a:bodyPr/>
                    <a:lstStyle/>
                    <a:p>
                      <a:pPr>
                        <a:lnSpc>
                          <a:spcPct val="100000"/>
                        </a:lnSpc>
                      </a:pPr>
                      <a:r>
                        <a:rPr lang="en-US" sz="700" b="0" dirty="0">
                          <a:solidFill>
                            <a:schemeClr val="tx1"/>
                          </a:solidFill>
                          <a:latin typeface="Calibri" panose="020F0502020204030204" pitchFamily="34" charset="0"/>
                          <a:cs typeface="Calibri" panose="020F0502020204030204" pitchFamily="34" charset="0"/>
                        </a:rPr>
                        <a:t>Not insured by any federal </a:t>
                      </a:r>
                      <a:br>
                        <a:rPr lang="en-US" sz="700" b="0" dirty="0">
                          <a:solidFill>
                            <a:schemeClr val="tx1"/>
                          </a:solidFill>
                          <a:latin typeface="Calibri" panose="020F0502020204030204" pitchFamily="34" charset="0"/>
                          <a:cs typeface="Calibri" panose="020F0502020204030204" pitchFamily="34" charset="0"/>
                        </a:rPr>
                      </a:br>
                      <a:r>
                        <a:rPr lang="en-US" sz="700" b="0" dirty="0">
                          <a:solidFill>
                            <a:schemeClr val="tx1"/>
                          </a:solidFill>
                          <a:latin typeface="Calibri" panose="020F0502020204030204" pitchFamily="34" charset="0"/>
                          <a:cs typeface="Calibri" panose="020F0502020204030204" pitchFamily="34" charset="0"/>
                        </a:rPr>
                        <a:t>government agency</a:t>
                      </a:r>
                    </a:p>
                  </a:txBody>
                  <a:tcPr marL="27432" marR="27432" marT="18288" marB="1828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6648019"/>
                  </a:ext>
                </a:extLst>
              </a:tr>
              <a:tr h="192291">
                <a:tc>
                  <a:txBody>
                    <a:bodyPr/>
                    <a:lstStyle/>
                    <a:p>
                      <a:pPr>
                        <a:lnSpc>
                          <a:spcPct val="100000"/>
                        </a:lnSpc>
                      </a:pPr>
                      <a:r>
                        <a:rPr lang="en-US" sz="700" b="0" dirty="0">
                          <a:solidFill>
                            <a:schemeClr val="tx1"/>
                          </a:solidFill>
                          <a:latin typeface="Calibri" panose="020F0502020204030204" pitchFamily="34" charset="0"/>
                          <a:cs typeface="Calibri" panose="020F0502020204030204" pitchFamily="34" charset="0"/>
                        </a:rPr>
                        <a:t>Not guaranteed by any bank </a:t>
                      </a:r>
                      <a:br>
                        <a:rPr lang="en-US" sz="700" b="0" dirty="0">
                          <a:solidFill>
                            <a:schemeClr val="tx1"/>
                          </a:solidFill>
                          <a:latin typeface="Calibri" panose="020F0502020204030204" pitchFamily="34" charset="0"/>
                          <a:cs typeface="Calibri" panose="020F0502020204030204" pitchFamily="34" charset="0"/>
                        </a:rPr>
                      </a:br>
                      <a:r>
                        <a:rPr lang="en-US" sz="700" b="0" dirty="0">
                          <a:solidFill>
                            <a:schemeClr val="tx1"/>
                          </a:solidFill>
                          <a:latin typeface="Calibri" panose="020F0502020204030204" pitchFamily="34" charset="0"/>
                          <a:cs typeface="Calibri" panose="020F0502020204030204" pitchFamily="34" charset="0"/>
                        </a:rPr>
                        <a:t>or savings association</a:t>
                      </a:r>
                    </a:p>
                  </a:txBody>
                  <a:tcPr marL="27432" marR="27432" marT="18288" marB="1828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9583598"/>
                  </a:ext>
                </a:extLst>
              </a:tr>
            </a:tbl>
          </a:graphicData>
        </a:graphic>
      </p:graphicFrame>
    </p:spTree>
    <p:extLst>
      <p:ext uri="{BB962C8B-B14F-4D97-AF65-F5344CB8AC3E}">
        <p14:creationId xmlns:p14="http://schemas.microsoft.com/office/powerpoint/2010/main" val="124814782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blank" preserve="1">
  <p:cSld name="Closing Slide, Whi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4E3311-6D86-4501-B28C-4F862E50BE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6072" y="5562600"/>
            <a:ext cx="1682496" cy="532917"/>
          </a:xfrm>
          <a:prstGeom prst="rect">
            <a:avLst/>
          </a:prstGeom>
        </p:spPr>
      </p:pic>
      <p:sp>
        <p:nvSpPr>
          <p:cNvPr id="9" name="TextBox 8">
            <a:extLst>
              <a:ext uri="{FF2B5EF4-FFF2-40B4-BE49-F238E27FC236}">
                <a16:creationId xmlns:a16="http://schemas.microsoft.com/office/drawing/2014/main" id="{2354983B-3E4A-4245-A563-B12CDC41F6A4}"/>
              </a:ext>
            </a:extLst>
          </p:cNvPr>
          <p:cNvSpPr txBox="1"/>
          <p:nvPr userDrawn="1"/>
        </p:nvSpPr>
        <p:spPr>
          <a:xfrm>
            <a:off x="572938" y="6248400"/>
            <a:ext cx="1388201" cy="200055"/>
          </a:xfrm>
          <a:prstGeom prst="rect">
            <a:avLst/>
          </a:prstGeom>
          <a:noFill/>
        </p:spPr>
        <p:txBody>
          <a:bodyPr wrap="none" lIns="0" tIns="0" rIns="0" bIns="0" rtlCol="0">
            <a:spAutoFit/>
          </a:bodyPr>
          <a:lstStyle/>
          <a:p>
            <a:pPr algn="l"/>
            <a:r>
              <a:rPr lang="en-US" sz="1300" dirty="0">
                <a:solidFill>
                  <a:schemeClr val="tx1"/>
                </a:solidFill>
                <a:latin typeface="Calibri Light" panose="020F0302020204030204" pitchFamily="34" charset="0"/>
                <a:cs typeface="Calibri Light" panose="020F0302020204030204" pitchFamily="34" charset="0"/>
              </a:rPr>
              <a:t>LincolnFinancial.com</a:t>
            </a:r>
          </a:p>
        </p:txBody>
      </p:sp>
    </p:spTree>
    <p:extLst>
      <p:ext uri="{BB962C8B-B14F-4D97-AF65-F5344CB8AC3E}">
        <p14:creationId xmlns:p14="http://schemas.microsoft.com/office/powerpoint/2010/main" val="261058437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blank" preserve="1">
  <p:cSld name="Closing Slide, Burgund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4DA01E-0301-4F3F-A34E-AB5501166E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2938" y="5562600"/>
            <a:ext cx="1682496" cy="532917"/>
          </a:xfrm>
          <a:prstGeom prst="rect">
            <a:avLst/>
          </a:prstGeom>
        </p:spPr>
      </p:pic>
      <p:sp>
        <p:nvSpPr>
          <p:cNvPr id="2" name="TextBox 1">
            <a:extLst>
              <a:ext uri="{FF2B5EF4-FFF2-40B4-BE49-F238E27FC236}">
                <a16:creationId xmlns:a16="http://schemas.microsoft.com/office/drawing/2014/main" id="{F3ABC3FE-B863-4D36-9EA2-7A8D80D91106}"/>
              </a:ext>
            </a:extLst>
          </p:cNvPr>
          <p:cNvSpPr txBox="1"/>
          <p:nvPr userDrawn="1"/>
        </p:nvSpPr>
        <p:spPr>
          <a:xfrm>
            <a:off x="572938" y="6248400"/>
            <a:ext cx="1388201" cy="200055"/>
          </a:xfrm>
          <a:prstGeom prst="rect">
            <a:avLst/>
          </a:prstGeom>
          <a:noFill/>
        </p:spPr>
        <p:txBody>
          <a:bodyPr wrap="none" lIns="0" tIns="0" rIns="0" bIns="0" rtlCol="0">
            <a:noAutofit/>
          </a:bodyPr>
          <a:lstStyle/>
          <a:p>
            <a:pPr algn="l"/>
            <a:r>
              <a:rPr lang="en-US" sz="1300" dirty="0">
                <a:solidFill>
                  <a:schemeClr val="bg1"/>
                </a:solidFill>
                <a:latin typeface="Calibri Light" panose="020F0302020204030204" pitchFamily="34" charset="0"/>
                <a:cs typeface="Calibri Light" panose="020F0302020204030204" pitchFamily="34" charset="0"/>
              </a:rPr>
              <a:t>LincolnFinancial.com</a:t>
            </a:r>
          </a:p>
        </p:txBody>
      </p:sp>
    </p:spTree>
    <p:extLst>
      <p:ext uri="{BB962C8B-B14F-4D97-AF65-F5344CB8AC3E}">
        <p14:creationId xmlns:p14="http://schemas.microsoft.com/office/powerpoint/2010/main" val="3655859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4.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theme" Target="../theme/theme6.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theme" Target="../theme/theme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3" Type="http://schemas.openxmlformats.org/officeDocument/2006/relationships/slideLayout" Target="../slideLayouts/slideLayout48.xml"/><Relationship Id="rId21" Type="http://schemas.openxmlformats.org/officeDocument/2006/relationships/theme" Target="../theme/theme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slideLayout" Target="../slideLayouts/slideLayout67.xml"/><Relationship Id="rId1" Type="http://schemas.openxmlformats.org/officeDocument/2006/relationships/slideLayout" Target="../slideLayouts/slideLayout66.xml"/><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6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theme" Target="../theme/theme11.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80.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81.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641" y="484632"/>
            <a:ext cx="11036808" cy="521208"/>
          </a:xfrm>
          <a:prstGeom prst="rect">
            <a:avLst/>
          </a:prstGeom>
        </p:spPr>
        <p:txBody>
          <a:bodyPr vert="horz" lIns="0" tIns="0" rIns="0" bIns="0" rtlCol="0" anchor="t" anchorCtr="0">
            <a:noAutofit/>
          </a:bodyPr>
          <a:lstStyle/>
          <a:p>
            <a:r>
              <a:rPr lang="en-US" dirty="0"/>
              <a:t>Lorem ipsum dolor sit</a:t>
            </a:r>
          </a:p>
        </p:txBody>
      </p:sp>
      <p:sp>
        <p:nvSpPr>
          <p:cNvPr id="3" name="Text Placeholder 2"/>
          <p:cNvSpPr>
            <a:spLocks noGrp="1"/>
          </p:cNvSpPr>
          <p:nvPr>
            <p:ph type="body" idx="1"/>
          </p:nvPr>
        </p:nvSpPr>
        <p:spPr>
          <a:xfrm>
            <a:off x="571641" y="2000250"/>
            <a:ext cx="11036808" cy="4206240"/>
          </a:xfrm>
          <a:prstGeom prst="rect">
            <a:avLst/>
          </a:prstGeom>
        </p:spPr>
        <p:txBody>
          <a:bodyPr vert="horz" lIns="0" tIns="0" rIns="0" bIns="0" rtlCol="0">
            <a:noAutofit/>
          </a:body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11343761" y="6458531"/>
            <a:ext cx="301752" cy="107722"/>
          </a:xfrm>
          <a:prstGeom prst="rect">
            <a:avLst/>
          </a:prstGeom>
          <a:noFill/>
        </p:spPr>
        <p:txBody>
          <a:bodyPr wrap="square" lIns="0" tIns="0" rIns="0" bIns="0" rtlCol="0" anchor="b" anchorCtr="0">
            <a:spAutoFit/>
          </a:bodyPr>
          <a:lstStyle/>
          <a:p>
            <a:pPr algn="r"/>
            <a:fld id="{6A80CFBF-9CAB-4605-9923-D5636131B333}" type="slidenum">
              <a:rPr lang="en-US" sz="700" kern="400" baseline="0" smtClean="0">
                <a:solidFill>
                  <a:schemeClr val="bg1"/>
                </a:solidFill>
                <a:latin typeface="+mn-lt"/>
                <a:cs typeface="Arial" panose="020B0604020202020204" pitchFamily="34" charset="0"/>
              </a:rPr>
              <a:pPr algn="r"/>
              <a:t>‹#›</a:t>
            </a:fld>
            <a:endParaRPr lang="en-US" sz="700" kern="400" baseline="0" dirty="0">
              <a:solidFill>
                <a:schemeClr val="bg1"/>
              </a:solidFill>
              <a:latin typeface="+mn-lt"/>
              <a:cs typeface="Arial" panose="020B0604020202020204" pitchFamily="34" charset="0"/>
            </a:endParaRPr>
          </a:p>
        </p:txBody>
      </p:sp>
      <p:sp>
        <p:nvSpPr>
          <p:cNvPr id="8" name="TextBox 7">
            <a:extLst>
              <a:ext uri="{FF2B5EF4-FFF2-40B4-BE49-F238E27FC236}">
                <a16:creationId xmlns:a16="http://schemas.microsoft.com/office/drawing/2014/main" id="{26569B37-63BC-44C9-81D4-7D92586C3709}"/>
              </a:ext>
            </a:extLst>
          </p:cNvPr>
          <p:cNvSpPr txBox="1"/>
          <p:nvPr userDrawn="1"/>
        </p:nvSpPr>
        <p:spPr>
          <a:xfrm>
            <a:off x="571757" y="6458531"/>
            <a:ext cx="6949440" cy="107722"/>
          </a:xfrm>
          <a:prstGeom prst="rect">
            <a:avLst/>
          </a:prstGeom>
          <a:noFill/>
        </p:spPr>
        <p:txBody>
          <a:bodyPr wrap="square" lIns="0" tIns="0" rIns="0" bIns="0" rtlCol="0" anchor="b" anchorCtr="0">
            <a:spAutoFit/>
          </a:bodyPr>
          <a:lstStyle/>
          <a:p>
            <a:r>
              <a:rPr lang="en-US" sz="700" b="1" kern="400" dirty="0">
                <a:solidFill>
                  <a:schemeClr val="bg1"/>
                </a:solidFill>
                <a:cs typeface="Arial" panose="020B0604020202020204" pitchFamily="34" charset="0"/>
              </a:rPr>
              <a:t>For Agent/Broker use only.  Not for public distribution.</a:t>
            </a:r>
          </a:p>
        </p:txBody>
      </p:sp>
      <p:sp>
        <p:nvSpPr>
          <p:cNvPr id="13" name="TextBox 12">
            <a:extLst>
              <a:ext uri="{FF2B5EF4-FFF2-40B4-BE49-F238E27FC236}">
                <a16:creationId xmlns:a16="http://schemas.microsoft.com/office/drawing/2014/main" id="{07B301B2-2D12-4FBD-9C97-296EE9246732}"/>
              </a:ext>
            </a:extLst>
          </p:cNvPr>
          <p:cNvSpPr txBox="1"/>
          <p:nvPr userDrawn="1"/>
        </p:nvSpPr>
        <p:spPr>
          <a:xfrm>
            <a:off x="8671560" y="6458531"/>
            <a:ext cx="946404" cy="107722"/>
          </a:xfrm>
          <a:prstGeom prst="rect">
            <a:avLst/>
          </a:prstGeom>
          <a:noFill/>
        </p:spPr>
        <p:txBody>
          <a:bodyPr wrap="square" lIns="0" tIns="0" rIns="0" bIns="0" rtlCol="0" anchor="b" anchorCtr="0">
            <a:spAutoFit/>
          </a:bodyPr>
          <a:lstStyle/>
          <a:p>
            <a:pPr algn="r"/>
            <a:r>
              <a:rPr lang="en-US" sz="700" kern="400" dirty="0">
                <a:solidFill>
                  <a:schemeClr val="bg1"/>
                </a:solidFill>
                <a:cs typeface="Arial" panose="020B0604020202020204" pitchFamily="34" charset="0"/>
              </a:rPr>
              <a:t>LCN-2936936-020420</a:t>
            </a:r>
          </a:p>
        </p:txBody>
      </p:sp>
      <p:sp>
        <p:nvSpPr>
          <p:cNvPr id="14" name="TextBox 13">
            <a:extLst>
              <a:ext uri="{FF2B5EF4-FFF2-40B4-BE49-F238E27FC236}">
                <a16:creationId xmlns:a16="http://schemas.microsoft.com/office/drawing/2014/main" id="{047BE169-F80F-4E27-A3CD-FA45A9EC1C96}"/>
              </a:ext>
            </a:extLst>
          </p:cNvPr>
          <p:cNvSpPr txBox="1"/>
          <p:nvPr userDrawn="1"/>
        </p:nvSpPr>
        <p:spPr>
          <a:xfrm>
            <a:off x="9617964" y="6458531"/>
            <a:ext cx="1615440" cy="107722"/>
          </a:xfrm>
          <a:prstGeom prst="rect">
            <a:avLst/>
          </a:prstGeom>
          <a:noFill/>
        </p:spPr>
        <p:txBody>
          <a:bodyPr wrap="square" lIns="0" tIns="0" rIns="0" bIns="0" rtlCol="0" anchor="b" anchorCtr="0">
            <a:spAutoFit/>
          </a:bodyPr>
          <a:lstStyle/>
          <a:p>
            <a:pPr algn="r"/>
            <a:r>
              <a:rPr lang="en-US" sz="700" kern="400" dirty="0">
                <a:solidFill>
                  <a:schemeClr val="bg1"/>
                </a:solidFill>
                <a:cs typeface="Arial" panose="020B0604020202020204" pitchFamily="34" charset="0"/>
              </a:rPr>
              <a:t>©2022 Lincoln National Corporation</a:t>
            </a:r>
          </a:p>
        </p:txBody>
      </p:sp>
    </p:spTree>
    <p:extLst>
      <p:ext uri="{BB962C8B-B14F-4D97-AF65-F5344CB8AC3E}">
        <p14:creationId xmlns:p14="http://schemas.microsoft.com/office/powerpoint/2010/main" val="515152467"/>
      </p:ext>
    </p:extLst>
  </p:cSld>
  <p:clrMap bg1="lt1" tx1="dk1" bg2="lt2" tx2="dk2" accent1="accent1" accent2="accent2" accent3="accent3" accent4="accent4" accent5="accent5" accent6="accent6" hlink="hlink" folHlink="folHlink"/>
  <p:sldLayoutIdLst>
    <p:sldLayoutId id="2147484334" r:id="rId1"/>
    <p:sldLayoutId id="2147484335" r:id="rId2"/>
    <p:sldLayoutId id="2147484336" r:id="rId3"/>
    <p:sldLayoutId id="2147484337" r:id="rId4"/>
    <p:sldLayoutId id="2147484423" r:id="rId5"/>
    <p:sldLayoutId id="2147484424" r:id="rId6"/>
    <p:sldLayoutId id="2147484425" r:id="rId7"/>
  </p:sldLayoutIdLst>
  <p:txStyles>
    <p:titleStyle>
      <a:lvl1pPr algn="l" defTabSz="914400" rtl="0" eaLnBrk="1" latinLnBrk="0" hangingPunct="1">
        <a:lnSpc>
          <a:spcPct val="100000"/>
        </a:lnSpc>
        <a:spcBef>
          <a:spcPct val="0"/>
        </a:spcBef>
        <a:buNone/>
        <a:defRPr sz="3400" kern="1200" baseline="0">
          <a:solidFill>
            <a:schemeClr val="bg1"/>
          </a:solidFill>
          <a:latin typeface="Georgia" panose="02040502050405020303" pitchFamily="18" charset="0"/>
          <a:ea typeface="+mj-ea"/>
          <a:cs typeface="+mj-cs"/>
        </a:defRPr>
      </a:lvl1pPr>
    </p:titleStyle>
    <p:bodyStyle>
      <a:lvl1pPr marL="182880" indent="-182880" algn="l" defTabSz="914400" rtl="0" eaLnBrk="1" latinLnBrk="0" hangingPunct="1">
        <a:lnSpc>
          <a:spcPct val="100000"/>
        </a:lnSpc>
        <a:spcBef>
          <a:spcPts val="0"/>
        </a:spcBef>
        <a:spcAft>
          <a:spcPts val="600"/>
        </a:spcAft>
        <a:buClr>
          <a:schemeClr val="bg1"/>
        </a:buClr>
        <a:buFont typeface="Arial" panose="020B0604020202020204" pitchFamily="34" charset="0"/>
        <a:buChar char="•"/>
        <a:defRPr sz="1600" kern="400" baseline="0">
          <a:solidFill>
            <a:schemeClr val="bg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641" y="484632"/>
            <a:ext cx="11036808" cy="521208"/>
          </a:xfrm>
          <a:prstGeom prst="rect">
            <a:avLst/>
          </a:prstGeom>
        </p:spPr>
        <p:txBody>
          <a:bodyPr vert="horz" lIns="0" tIns="0" rIns="0" bIns="0" rtlCol="0" anchor="t" anchorCtr="0">
            <a:noAutofit/>
          </a:bodyPr>
          <a:lstStyle/>
          <a:p>
            <a:r>
              <a:rPr lang="en-US" dirty="0"/>
              <a:t>Click to enter title</a:t>
            </a:r>
          </a:p>
        </p:txBody>
      </p:sp>
      <p:sp>
        <p:nvSpPr>
          <p:cNvPr id="3" name="Text Placeholder 2"/>
          <p:cNvSpPr>
            <a:spLocks noGrp="1"/>
          </p:cNvSpPr>
          <p:nvPr>
            <p:ph type="body" idx="1"/>
          </p:nvPr>
        </p:nvSpPr>
        <p:spPr>
          <a:xfrm>
            <a:off x="571641" y="2000250"/>
            <a:ext cx="11036808" cy="4206240"/>
          </a:xfrm>
          <a:prstGeom prst="rect">
            <a:avLst/>
          </a:prstGeom>
        </p:spPr>
        <p:txBody>
          <a:bodyPr vert="horz" lIns="0" tIns="0" rIns="0" bIns="0" rtlCol="0">
            <a:noAutofit/>
          </a:body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11351561" y="6458531"/>
            <a:ext cx="301752" cy="107722"/>
          </a:xfrm>
          <a:prstGeom prst="rect">
            <a:avLst/>
          </a:prstGeom>
          <a:noFill/>
        </p:spPr>
        <p:txBody>
          <a:bodyPr wrap="square" lIns="0" tIns="0" rIns="0" bIns="0" rtlCol="0" anchor="b" anchorCtr="0">
            <a:spAutoFit/>
          </a:bodyPr>
          <a:lstStyle/>
          <a:p>
            <a:pPr algn="r"/>
            <a:fld id="{6A80CFBF-9CAB-4605-9923-D5636131B333}" type="slidenum">
              <a:rPr lang="en-US" sz="700" kern="400" baseline="0" smtClean="0">
                <a:solidFill>
                  <a:schemeClr val="tx1"/>
                </a:solidFill>
                <a:latin typeface="+mn-lt"/>
                <a:cs typeface="Arial" panose="020B0604020202020204" pitchFamily="34" charset="0"/>
              </a:rPr>
              <a:pPr algn="r"/>
              <a:t>‹#›</a:t>
            </a:fld>
            <a:endParaRPr lang="en-US" sz="700" kern="400" baseline="0" dirty="0">
              <a:solidFill>
                <a:schemeClr val="tx1"/>
              </a:solidFill>
              <a:latin typeface="+mn-lt"/>
              <a:cs typeface="Arial" panose="020B0604020202020204" pitchFamily="34" charset="0"/>
            </a:endParaRPr>
          </a:p>
        </p:txBody>
      </p:sp>
      <p:sp>
        <p:nvSpPr>
          <p:cNvPr id="8" name="TextBox 7">
            <a:extLst>
              <a:ext uri="{FF2B5EF4-FFF2-40B4-BE49-F238E27FC236}">
                <a16:creationId xmlns:a16="http://schemas.microsoft.com/office/drawing/2014/main" id="{26569B37-63BC-44C9-81D4-7D92586C3709}"/>
              </a:ext>
            </a:extLst>
          </p:cNvPr>
          <p:cNvSpPr txBox="1"/>
          <p:nvPr userDrawn="1"/>
        </p:nvSpPr>
        <p:spPr>
          <a:xfrm>
            <a:off x="571757" y="6458531"/>
            <a:ext cx="6949440" cy="107722"/>
          </a:xfrm>
          <a:prstGeom prst="rect">
            <a:avLst/>
          </a:prstGeom>
          <a:noFill/>
        </p:spPr>
        <p:txBody>
          <a:bodyPr wrap="square" lIns="0" tIns="0" rIns="0" bIns="0" rtlCol="0" anchor="b" anchorCtr="0">
            <a:spAutoFit/>
          </a:bodyPr>
          <a:lstStyle/>
          <a:p>
            <a:r>
              <a:rPr lang="en-US" sz="700" b="1" kern="400" dirty="0">
                <a:cs typeface="Arial" panose="020B0604020202020204" pitchFamily="34" charset="0"/>
              </a:rPr>
              <a:t>For Agent/Broker use only.  Not for public distribution.</a:t>
            </a:r>
          </a:p>
        </p:txBody>
      </p:sp>
      <p:sp>
        <p:nvSpPr>
          <p:cNvPr id="9" name="TextBox 8">
            <a:extLst>
              <a:ext uri="{FF2B5EF4-FFF2-40B4-BE49-F238E27FC236}">
                <a16:creationId xmlns:a16="http://schemas.microsoft.com/office/drawing/2014/main" id="{7E6EC396-B5A3-4BAB-8965-9F2416E0DDF4}"/>
              </a:ext>
            </a:extLst>
          </p:cNvPr>
          <p:cNvSpPr txBox="1"/>
          <p:nvPr userDrawn="1"/>
        </p:nvSpPr>
        <p:spPr>
          <a:xfrm>
            <a:off x="8671560" y="6458531"/>
            <a:ext cx="946404" cy="107722"/>
          </a:xfrm>
          <a:prstGeom prst="rect">
            <a:avLst/>
          </a:prstGeom>
          <a:noFill/>
        </p:spPr>
        <p:txBody>
          <a:bodyPr wrap="square" lIns="0" tIns="0" rIns="0" bIns="0" rtlCol="0" anchor="b" anchorCtr="0">
            <a:spAutoFit/>
          </a:bodyPr>
          <a:lstStyle/>
          <a:p>
            <a:pPr algn="r"/>
            <a:r>
              <a:rPr lang="en-US" sz="700" kern="400" dirty="0">
                <a:solidFill>
                  <a:schemeClr val="tx1"/>
                </a:solidFill>
                <a:cs typeface="Arial" panose="020B0604020202020204" pitchFamily="34" charset="0"/>
              </a:rPr>
              <a:t>LCN-2936936-020420</a:t>
            </a:r>
          </a:p>
        </p:txBody>
      </p:sp>
      <p:sp>
        <p:nvSpPr>
          <p:cNvPr id="12" name="TextBox 11">
            <a:extLst>
              <a:ext uri="{FF2B5EF4-FFF2-40B4-BE49-F238E27FC236}">
                <a16:creationId xmlns:a16="http://schemas.microsoft.com/office/drawing/2014/main" id="{6D14BF8A-0F86-43EC-B1CF-02F72284E4C1}"/>
              </a:ext>
            </a:extLst>
          </p:cNvPr>
          <p:cNvSpPr txBox="1"/>
          <p:nvPr userDrawn="1"/>
        </p:nvSpPr>
        <p:spPr>
          <a:xfrm>
            <a:off x="9617964" y="6458531"/>
            <a:ext cx="1615440" cy="107722"/>
          </a:xfrm>
          <a:prstGeom prst="rect">
            <a:avLst/>
          </a:prstGeom>
          <a:noFill/>
        </p:spPr>
        <p:txBody>
          <a:bodyPr wrap="square" lIns="0" tIns="0" rIns="0" bIns="0" rtlCol="0" anchor="b" anchorCtr="0">
            <a:spAutoFit/>
          </a:bodyPr>
          <a:lstStyle/>
          <a:p>
            <a:pPr algn="r"/>
            <a:r>
              <a:rPr lang="en-US" sz="700" kern="400" dirty="0">
                <a:solidFill>
                  <a:schemeClr val="tx1"/>
                </a:solidFill>
                <a:cs typeface="Arial" panose="020B0604020202020204" pitchFamily="34" charset="0"/>
              </a:rPr>
              <a:t>©2022 Lincoln National Corporation</a:t>
            </a:r>
          </a:p>
        </p:txBody>
      </p:sp>
    </p:spTree>
    <p:extLst>
      <p:ext uri="{BB962C8B-B14F-4D97-AF65-F5344CB8AC3E}">
        <p14:creationId xmlns:p14="http://schemas.microsoft.com/office/powerpoint/2010/main" val="334877497"/>
      </p:ext>
    </p:extLst>
  </p:cSld>
  <p:clrMap bg1="lt1" tx1="dk1" bg2="lt2" tx2="dk2" accent1="accent1" accent2="accent2" accent3="accent3" accent4="accent4" accent5="accent5" accent6="accent6" hlink="hlink" folHlink="folHlink"/>
  <p:sldLayoutIdLst>
    <p:sldLayoutId id="2147483916" r:id="rId1"/>
    <p:sldLayoutId id="2147483917" r:id="rId2"/>
  </p:sldLayoutIdLst>
  <p:txStyles>
    <p:titleStyle>
      <a:lvl1pPr algn="l" defTabSz="914400" rtl="0" eaLnBrk="1" latinLnBrk="0" hangingPunct="1">
        <a:lnSpc>
          <a:spcPct val="100000"/>
        </a:lnSpc>
        <a:spcBef>
          <a:spcPct val="0"/>
        </a:spcBef>
        <a:buNone/>
        <a:defRPr sz="3400" kern="1200" baseline="0">
          <a:solidFill>
            <a:schemeClr val="tx1"/>
          </a:solidFill>
          <a:latin typeface="Georgia" panose="02040502050405020303" pitchFamily="18" charset="0"/>
          <a:ea typeface="+mj-ea"/>
          <a:cs typeface="+mj-cs"/>
        </a:defRPr>
      </a:lvl1pPr>
    </p:titleStyle>
    <p:bodyStyle>
      <a:lvl1pPr marL="182880" indent="-18288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1600" kern="400" baseline="0">
          <a:solidFill>
            <a:schemeClr val="tx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641" y="484632"/>
            <a:ext cx="11036808" cy="521208"/>
          </a:xfrm>
          <a:prstGeom prst="rect">
            <a:avLst/>
          </a:prstGeom>
        </p:spPr>
        <p:txBody>
          <a:bodyPr vert="horz" lIns="0" tIns="0" rIns="0" bIns="0" rtlCol="0" anchor="t" anchorCtr="0">
            <a:noAutofit/>
          </a:bodyPr>
          <a:lstStyle/>
          <a:p>
            <a:r>
              <a:rPr lang="en-US" dirty="0"/>
              <a:t>Click to enter title</a:t>
            </a:r>
          </a:p>
        </p:txBody>
      </p:sp>
      <p:sp>
        <p:nvSpPr>
          <p:cNvPr id="3" name="Text Placeholder 2"/>
          <p:cNvSpPr>
            <a:spLocks noGrp="1"/>
          </p:cNvSpPr>
          <p:nvPr>
            <p:ph type="body" idx="1"/>
          </p:nvPr>
        </p:nvSpPr>
        <p:spPr>
          <a:xfrm>
            <a:off x="571641" y="2000250"/>
            <a:ext cx="11036808" cy="4206240"/>
          </a:xfrm>
          <a:prstGeom prst="rect">
            <a:avLst/>
          </a:prstGeom>
        </p:spPr>
        <p:txBody>
          <a:bodyPr vert="horz" lIns="0" tIns="0" rIns="0" bIns="0" rtlCol="0">
            <a:noAutofit/>
          </a:body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11351561" y="6458531"/>
            <a:ext cx="301752" cy="107722"/>
          </a:xfrm>
          <a:prstGeom prst="rect">
            <a:avLst/>
          </a:prstGeom>
          <a:noFill/>
        </p:spPr>
        <p:txBody>
          <a:bodyPr wrap="square" lIns="0" tIns="0" rIns="0" bIns="0" rtlCol="0" anchor="b" anchorCtr="0">
            <a:spAutoFit/>
          </a:bodyPr>
          <a:lstStyle/>
          <a:p>
            <a:pPr algn="r"/>
            <a:fld id="{6A80CFBF-9CAB-4605-9923-D5636131B333}" type="slidenum">
              <a:rPr lang="en-US" sz="700" kern="400" baseline="0" smtClean="0">
                <a:solidFill>
                  <a:schemeClr val="tx1"/>
                </a:solidFill>
                <a:latin typeface="+mn-lt"/>
                <a:cs typeface="Arial" panose="020B0604020202020204" pitchFamily="34" charset="0"/>
              </a:rPr>
              <a:pPr algn="r"/>
              <a:t>‹#›</a:t>
            </a:fld>
            <a:endParaRPr lang="en-US" sz="700" kern="400" baseline="0" dirty="0">
              <a:solidFill>
                <a:schemeClr val="tx1"/>
              </a:solidFill>
              <a:latin typeface="+mn-lt"/>
              <a:cs typeface="Arial" panose="020B0604020202020204" pitchFamily="34" charset="0"/>
            </a:endParaRPr>
          </a:p>
        </p:txBody>
      </p:sp>
      <p:sp>
        <p:nvSpPr>
          <p:cNvPr id="8" name="TextBox 7">
            <a:extLst>
              <a:ext uri="{FF2B5EF4-FFF2-40B4-BE49-F238E27FC236}">
                <a16:creationId xmlns:a16="http://schemas.microsoft.com/office/drawing/2014/main" id="{26569B37-63BC-44C9-81D4-7D92586C3709}"/>
              </a:ext>
            </a:extLst>
          </p:cNvPr>
          <p:cNvSpPr txBox="1"/>
          <p:nvPr userDrawn="1"/>
        </p:nvSpPr>
        <p:spPr>
          <a:xfrm>
            <a:off x="571757" y="6458531"/>
            <a:ext cx="6949440" cy="107722"/>
          </a:xfrm>
          <a:prstGeom prst="rect">
            <a:avLst/>
          </a:prstGeom>
          <a:noFill/>
        </p:spPr>
        <p:txBody>
          <a:bodyPr wrap="square" lIns="0" tIns="0" rIns="0" bIns="0" rtlCol="0" anchor="b" anchorCtr="0">
            <a:spAutoFit/>
          </a:bodyPr>
          <a:lstStyle/>
          <a:p>
            <a:r>
              <a:rPr lang="en-US" sz="700" b="1" kern="400" dirty="0">
                <a:cs typeface="Arial" panose="020B0604020202020204" pitchFamily="34" charset="0"/>
              </a:rPr>
              <a:t>For Agent/Broker use only.  Not for public distribution.</a:t>
            </a:r>
          </a:p>
        </p:txBody>
      </p:sp>
      <p:sp>
        <p:nvSpPr>
          <p:cNvPr id="9" name="TextBox 8">
            <a:extLst>
              <a:ext uri="{FF2B5EF4-FFF2-40B4-BE49-F238E27FC236}">
                <a16:creationId xmlns:a16="http://schemas.microsoft.com/office/drawing/2014/main" id="{33B7762B-6E34-4994-8DE2-8C88BC09FB18}"/>
              </a:ext>
            </a:extLst>
          </p:cNvPr>
          <p:cNvSpPr txBox="1"/>
          <p:nvPr userDrawn="1"/>
        </p:nvSpPr>
        <p:spPr>
          <a:xfrm>
            <a:off x="8671560" y="6458531"/>
            <a:ext cx="946404" cy="107722"/>
          </a:xfrm>
          <a:prstGeom prst="rect">
            <a:avLst/>
          </a:prstGeom>
          <a:noFill/>
        </p:spPr>
        <p:txBody>
          <a:bodyPr wrap="square" lIns="0" tIns="0" rIns="0" bIns="0" rtlCol="0" anchor="b" anchorCtr="0">
            <a:spAutoFit/>
          </a:bodyPr>
          <a:lstStyle/>
          <a:p>
            <a:pPr algn="r"/>
            <a:r>
              <a:rPr lang="en-US" sz="700" kern="400" dirty="0">
                <a:solidFill>
                  <a:schemeClr val="tx1"/>
                </a:solidFill>
                <a:cs typeface="Arial" panose="020B0604020202020204" pitchFamily="34" charset="0"/>
              </a:rPr>
              <a:t>LCN-2936936-020420</a:t>
            </a:r>
          </a:p>
        </p:txBody>
      </p:sp>
      <p:sp>
        <p:nvSpPr>
          <p:cNvPr id="12" name="TextBox 11">
            <a:extLst>
              <a:ext uri="{FF2B5EF4-FFF2-40B4-BE49-F238E27FC236}">
                <a16:creationId xmlns:a16="http://schemas.microsoft.com/office/drawing/2014/main" id="{4C2D8968-667A-4537-B557-9ABF23B9FFF3}"/>
              </a:ext>
            </a:extLst>
          </p:cNvPr>
          <p:cNvSpPr txBox="1"/>
          <p:nvPr userDrawn="1"/>
        </p:nvSpPr>
        <p:spPr>
          <a:xfrm>
            <a:off x="9617964" y="6458531"/>
            <a:ext cx="1615440" cy="107722"/>
          </a:xfrm>
          <a:prstGeom prst="rect">
            <a:avLst/>
          </a:prstGeom>
          <a:noFill/>
        </p:spPr>
        <p:txBody>
          <a:bodyPr wrap="square" lIns="0" tIns="0" rIns="0" bIns="0" rtlCol="0" anchor="b" anchorCtr="0">
            <a:spAutoFit/>
          </a:bodyPr>
          <a:lstStyle/>
          <a:p>
            <a:pPr algn="r"/>
            <a:r>
              <a:rPr lang="en-US" sz="700" kern="400" dirty="0">
                <a:solidFill>
                  <a:schemeClr val="tx1"/>
                </a:solidFill>
                <a:cs typeface="Arial" panose="020B0604020202020204" pitchFamily="34" charset="0"/>
              </a:rPr>
              <a:t>©2022 Lincoln National Corporation</a:t>
            </a:r>
          </a:p>
        </p:txBody>
      </p:sp>
    </p:spTree>
    <p:extLst>
      <p:ext uri="{BB962C8B-B14F-4D97-AF65-F5344CB8AC3E}">
        <p14:creationId xmlns:p14="http://schemas.microsoft.com/office/powerpoint/2010/main" val="796548561"/>
      </p:ext>
    </p:extLst>
  </p:cSld>
  <p:clrMap bg1="lt1" tx1="dk1" bg2="lt2" tx2="dk2" accent1="accent1" accent2="accent2" accent3="accent3" accent4="accent4" accent5="accent5" accent6="accent6" hlink="hlink" folHlink="folHlink"/>
  <p:sldLayoutIdLst>
    <p:sldLayoutId id="2147483969" r:id="rId1"/>
  </p:sldLayoutIdLst>
  <p:txStyles>
    <p:titleStyle>
      <a:lvl1pPr algn="l" defTabSz="914400" rtl="0" eaLnBrk="1" latinLnBrk="0" hangingPunct="1">
        <a:lnSpc>
          <a:spcPct val="100000"/>
        </a:lnSpc>
        <a:spcBef>
          <a:spcPct val="0"/>
        </a:spcBef>
        <a:buNone/>
        <a:defRPr sz="3400" kern="1200" baseline="0">
          <a:solidFill>
            <a:schemeClr val="tx1"/>
          </a:solidFill>
          <a:latin typeface="Georgia" panose="02040502050405020303" pitchFamily="18" charset="0"/>
          <a:ea typeface="+mj-ea"/>
          <a:cs typeface="+mj-cs"/>
        </a:defRPr>
      </a:lvl1pPr>
    </p:titleStyle>
    <p:bodyStyle>
      <a:lvl1pPr marL="182880" indent="-18288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1600" kern="400" baseline="0">
          <a:solidFill>
            <a:schemeClr val="tx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641" y="484632"/>
            <a:ext cx="11036808" cy="521208"/>
          </a:xfrm>
          <a:prstGeom prst="rect">
            <a:avLst/>
          </a:prstGeom>
        </p:spPr>
        <p:txBody>
          <a:bodyPr vert="horz" lIns="0" tIns="0" rIns="0" bIns="0" rtlCol="0" anchor="t" anchorCtr="0">
            <a:noAutofit/>
          </a:bodyPr>
          <a:lstStyle/>
          <a:p>
            <a:r>
              <a:rPr lang="en-US" dirty="0"/>
              <a:t>Lorem ipsum dolor sit</a:t>
            </a:r>
          </a:p>
        </p:txBody>
      </p:sp>
      <p:sp>
        <p:nvSpPr>
          <p:cNvPr id="3" name="Text Placeholder 2"/>
          <p:cNvSpPr>
            <a:spLocks noGrp="1"/>
          </p:cNvSpPr>
          <p:nvPr>
            <p:ph type="body" idx="1"/>
          </p:nvPr>
        </p:nvSpPr>
        <p:spPr>
          <a:xfrm>
            <a:off x="571641" y="2000250"/>
            <a:ext cx="11036808" cy="4206240"/>
          </a:xfrm>
          <a:prstGeom prst="rect">
            <a:avLst/>
          </a:prstGeom>
        </p:spPr>
        <p:txBody>
          <a:bodyPr vert="horz" lIns="0" tIns="0" rIns="0" bIns="0" rtlCol="0">
            <a:noAutofit/>
          </a:body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11343761" y="6458531"/>
            <a:ext cx="301752" cy="107722"/>
          </a:xfrm>
          <a:prstGeom prst="rect">
            <a:avLst/>
          </a:prstGeom>
          <a:noFill/>
        </p:spPr>
        <p:txBody>
          <a:bodyPr wrap="square" lIns="0" tIns="0" rIns="0" bIns="0" rtlCol="0" anchor="b" anchorCtr="0">
            <a:spAutoFit/>
          </a:bodyPr>
          <a:lstStyle/>
          <a:p>
            <a:pPr algn="r"/>
            <a:fld id="{6A80CFBF-9CAB-4605-9923-D5636131B333}" type="slidenum">
              <a:rPr lang="en-US" sz="700" kern="400" baseline="0" smtClean="0">
                <a:solidFill>
                  <a:schemeClr val="bg1"/>
                </a:solidFill>
                <a:latin typeface="+mn-lt"/>
                <a:cs typeface="Arial" panose="020B0604020202020204" pitchFamily="34" charset="0"/>
              </a:rPr>
              <a:pPr algn="r"/>
              <a:t>‹#›</a:t>
            </a:fld>
            <a:endParaRPr lang="en-US" sz="700" kern="400" baseline="0" dirty="0">
              <a:solidFill>
                <a:schemeClr val="bg1"/>
              </a:solidFill>
              <a:latin typeface="+mn-lt"/>
              <a:cs typeface="Arial" panose="020B0604020202020204" pitchFamily="34" charset="0"/>
            </a:endParaRPr>
          </a:p>
        </p:txBody>
      </p:sp>
      <p:sp>
        <p:nvSpPr>
          <p:cNvPr id="8" name="TextBox 7">
            <a:extLst>
              <a:ext uri="{FF2B5EF4-FFF2-40B4-BE49-F238E27FC236}">
                <a16:creationId xmlns:a16="http://schemas.microsoft.com/office/drawing/2014/main" id="{26569B37-63BC-44C9-81D4-7D92586C3709}"/>
              </a:ext>
            </a:extLst>
          </p:cNvPr>
          <p:cNvSpPr txBox="1"/>
          <p:nvPr userDrawn="1"/>
        </p:nvSpPr>
        <p:spPr>
          <a:xfrm>
            <a:off x="571757" y="6458531"/>
            <a:ext cx="6949440" cy="107722"/>
          </a:xfrm>
          <a:prstGeom prst="rect">
            <a:avLst/>
          </a:prstGeom>
          <a:noFill/>
        </p:spPr>
        <p:txBody>
          <a:bodyPr wrap="square" lIns="0" tIns="0" rIns="0" bIns="0" rtlCol="0" anchor="b" anchorCtr="0">
            <a:spAutoFit/>
          </a:bodyPr>
          <a:lstStyle/>
          <a:p>
            <a:r>
              <a:rPr lang="en-US" sz="700" b="1" kern="400" dirty="0">
                <a:solidFill>
                  <a:schemeClr val="bg1"/>
                </a:solidFill>
                <a:cs typeface="Arial" panose="020B0604020202020204" pitchFamily="34" charset="0"/>
              </a:rPr>
              <a:t>For Agent/Broker use only.  Not for public distribution.</a:t>
            </a:r>
          </a:p>
        </p:txBody>
      </p:sp>
      <p:sp>
        <p:nvSpPr>
          <p:cNvPr id="9" name="TextBox 8">
            <a:extLst>
              <a:ext uri="{FF2B5EF4-FFF2-40B4-BE49-F238E27FC236}">
                <a16:creationId xmlns:a16="http://schemas.microsoft.com/office/drawing/2014/main" id="{F8F6444A-2913-4BCE-8C9C-D0E7230E9887}"/>
              </a:ext>
            </a:extLst>
          </p:cNvPr>
          <p:cNvSpPr txBox="1"/>
          <p:nvPr userDrawn="1"/>
        </p:nvSpPr>
        <p:spPr>
          <a:xfrm>
            <a:off x="8671560" y="6458531"/>
            <a:ext cx="946404" cy="107722"/>
          </a:xfrm>
          <a:prstGeom prst="rect">
            <a:avLst/>
          </a:prstGeom>
          <a:noFill/>
        </p:spPr>
        <p:txBody>
          <a:bodyPr wrap="square" lIns="0" tIns="0" rIns="0" bIns="0" rtlCol="0" anchor="b" anchorCtr="0">
            <a:spAutoFit/>
          </a:bodyPr>
          <a:lstStyle/>
          <a:p>
            <a:pPr algn="r"/>
            <a:r>
              <a:rPr lang="en-US" sz="700" kern="400" dirty="0">
                <a:solidFill>
                  <a:schemeClr val="bg1"/>
                </a:solidFill>
                <a:cs typeface="Arial" panose="020B0604020202020204" pitchFamily="34" charset="0"/>
              </a:rPr>
              <a:t>LCN-2936936-020420</a:t>
            </a:r>
          </a:p>
        </p:txBody>
      </p:sp>
      <p:sp>
        <p:nvSpPr>
          <p:cNvPr id="12" name="TextBox 11">
            <a:extLst>
              <a:ext uri="{FF2B5EF4-FFF2-40B4-BE49-F238E27FC236}">
                <a16:creationId xmlns:a16="http://schemas.microsoft.com/office/drawing/2014/main" id="{61F51806-023E-41C6-9965-E1A2DFA12D8C}"/>
              </a:ext>
            </a:extLst>
          </p:cNvPr>
          <p:cNvSpPr txBox="1"/>
          <p:nvPr userDrawn="1"/>
        </p:nvSpPr>
        <p:spPr>
          <a:xfrm>
            <a:off x="9617964" y="6458531"/>
            <a:ext cx="1615440" cy="107722"/>
          </a:xfrm>
          <a:prstGeom prst="rect">
            <a:avLst/>
          </a:prstGeom>
          <a:noFill/>
        </p:spPr>
        <p:txBody>
          <a:bodyPr wrap="square" lIns="0" tIns="0" rIns="0" bIns="0" rtlCol="0" anchor="b" anchorCtr="0">
            <a:spAutoFit/>
          </a:bodyPr>
          <a:lstStyle/>
          <a:p>
            <a:pPr algn="r"/>
            <a:r>
              <a:rPr lang="en-US" sz="700" kern="400" dirty="0">
                <a:solidFill>
                  <a:schemeClr val="bg1"/>
                </a:solidFill>
                <a:cs typeface="Arial" panose="020B0604020202020204" pitchFamily="34" charset="0"/>
              </a:rPr>
              <a:t>©2022 Lincoln National Corporation</a:t>
            </a:r>
          </a:p>
        </p:txBody>
      </p:sp>
    </p:spTree>
    <p:extLst>
      <p:ext uri="{BB962C8B-B14F-4D97-AF65-F5344CB8AC3E}">
        <p14:creationId xmlns:p14="http://schemas.microsoft.com/office/powerpoint/2010/main" val="1391013168"/>
      </p:ext>
    </p:extLst>
  </p:cSld>
  <p:clrMap bg1="lt1" tx1="dk1" bg2="lt2" tx2="dk2" accent1="accent1" accent2="accent2" accent3="accent3" accent4="accent4" accent5="accent5" accent6="accent6" hlink="hlink" folHlink="folHlink"/>
  <p:sldLayoutIdLst>
    <p:sldLayoutId id="2147484326" r:id="rId1"/>
    <p:sldLayoutId id="2147484327" r:id="rId2"/>
    <p:sldLayoutId id="2147484328" r:id="rId3"/>
    <p:sldLayoutId id="2147484329" r:id="rId4"/>
    <p:sldLayoutId id="2147484330" r:id="rId5"/>
  </p:sldLayoutIdLst>
  <p:txStyles>
    <p:titleStyle>
      <a:lvl1pPr algn="l" defTabSz="914400" rtl="0" eaLnBrk="1" latinLnBrk="0" hangingPunct="1">
        <a:lnSpc>
          <a:spcPct val="100000"/>
        </a:lnSpc>
        <a:spcBef>
          <a:spcPct val="0"/>
        </a:spcBef>
        <a:buNone/>
        <a:defRPr sz="3400" kern="1200" baseline="0">
          <a:solidFill>
            <a:schemeClr val="bg1"/>
          </a:solidFill>
          <a:latin typeface="Georgia" panose="02040502050405020303" pitchFamily="18" charset="0"/>
          <a:ea typeface="+mj-ea"/>
          <a:cs typeface="+mj-cs"/>
        </a:defRPr>
      </a:lvl1pPr>
    </p:titleStyle>
    <p:bodyStyle>
      <a:lvl1pPr marL="182880" indent="-182880" algn="l" defTabSz="914400" rtl="0" eaLnBrk="1" latinLnBrk="0" hangingPunct="1">
        <a:lnSpc>
          <a:spcPct val="100000"/>
        </a:lnSpc>
        <a:spcBef>
          <a:spcPts val="0"/>
        </a:spcBef>
        <a:spcAft>
          <a:spcPts val="600"/>
        </a:spcAft>
        <a:buClr>
          <a:schemeClr val="bg1"/>
        </a:buClr>
        <a:buFont typeface="Arial" panose="020B0604020202020204" pitchFamily="34" charset="0"/>
        <a:buChar char="•"/>
        <a:defRPr sz="1600" kern="400" baseline="0">
          <a:solidFill>
            <a:schemeClr val="bg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641" y="484632"/>
            <a:ext cx="11036808" cy="521208"/>
          </a:xfrm>
          <a:prstGeom prst="rect">
            <a:avLst/>
          </a:prstGeom>
        </p:spPr>
        <p:txBody>
          <a:bodyPr vert="horz" lIns="0" tIns="0" rIns="0" bIns="0" rtlCol="0" anchor="t" anchorCtr="0">
            <a:noAutofit/>
          </a:bodyPr>
          <a:lstStyle/>
          <a:p>
            <a:r>
              <a:rPr lang="en-US" dirty="0"/>
              <a:t>Click to enter title</a:t>
            </a:r>
          </a:p>
        </p:txBody>
      </p:sp>
      <p:sp>
        <p:nvSpPr>
          <p:cNvPr id="3" name="Text Placeholder 2"/>
          <p:cNvSpPr>
            <a:spLocks noGrp="1"/>
          </p:cNvSpPr>
          <p:nvPr>
            <p:ph type="body" idx="1"/>
          </p:nvPr>
        </p:nvSpPr>
        <p:spPr>
          <a:xfrm>
            <a:off x="571641" y="2000250"/>
            <a:ext cx="11036808" cy="4206240"/>
          </a:xfrm>
          <a:prstGeom prst="rect">
            <a:avLst/>
          </a:prstGeom>
        </p:spPr>
        <p:txBody>
          <a:bodyPr vert="horz" lIns="0" tIns="0" rIns="0" bIns="0" rtlCol="0">
            <a:noAutofit/>
          </a:body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11351561" y="6458531"/>
            <a:ext cx="301752" cy="107722"/>
          </a:xfrm>
          <a:prstGeom prst="rect">
            <a:avLst/>
          </a:prstGeom>
          <a:noFill/>
        </p:spPr>
        <p:txBody>
          <a:bodyPr wrap="square" lIns="0" tIns="0" rIns="0" bIns="0" rtlCol="0" anchor="b" anchorCtr="0">
            <a:spAutoFit/>
          </a:bodyPr>
          <a:lstStyle/>
          <a:p>
            <a:pPr algn="r"/>
            <a:fld id="{6A80CFBF-9CAB-4605-9923-D5636131B333}" type="slidenum">
              <a:rPr lang="en-US" sz="700" kern="400" baseline="0" smtClean="0">
                <a:solidFill>
                  <a:schemeClr val="tx1"/>
                </a:solidFill>
                <a:latin typeface="+mn-lt"/>
                <a:cs typeface="Arial" panose="020B0604020202020204" pitchFamily="34" charset="0"/>
              </a:rPr>
              <a:pPr algn="r"/>
              <a:t>‹#›</a:t>
            </a:fld>
            <a:endParaRPr lang="en-US" sz="700" kern="400" baseline="0" dirty="0">
              <a:solidFill>
                <a:schemeClr val="tx1"/>
              </a:solidFill>
              <a:latin typeface="+mn-lt"/>
              <a:cs typeface="Arial" panose="020B0604020202020204" pitchFamily="34" charset="0"/>
            </a:endParaRPr>
          </a:p>
        </p:txBody>
      </p:sp>
      <p:sp>
        <p:nvSpPr>
          <p:cNvPr id="8" name="TextBox 7">
            <a:extLst>
              <a:ext uri="{FF2B5EF4-FFF2-40B4-BE49-F238E27FC236}">
                <a16:creationId xmlns:a16="http://schemas.microsoft.com/office/drawing/2014/main" id="{26569B37-63BC-44C9-81D4-7D92586C3709}"/>
              </a:ext>
            </a:extLst>
          </p:cNvPr>
          <p:cNvSpPr txBox="1"/>
          <p:nvPr userDrawn="1"/>
        </p:nvSpPr>
        <p:spPr>
          <a:xfrm>
            <a:off x="571757" y="6458531"/>
            <a:ext cx="6949440" cy="107722"/>
          </a:xfrm>
          <a:prstGeom prst="rect">
            <a:avLst/>
          </a:prstGeom>
          <a:noFill/>
        </p:spPr>
        <p:txBody>
          <a:bodyPr wrap="square" lIns="0" tIns="0" rIns="0" bIns="0" rtlCol="0" anchor="b" anchorCtr="0">
            <a:spAutoFit/>
          </a:bodyPr>
          <a:lstStyle/>
          <a:p>
            <a:r>
              <a:rPr lang="en-US" sz="700" b="1" kern="400" dirty="0">
                <a:cs typeface="Arial" panose="020B0604020202020204" pitchFamily="34" charset="0"/>
              </a:rPr>
              <a:t>For Agent/Broker use only.  Not for public distribution.</a:t>
            </a:r>
          </a:p>
        </p:txBody>
      </p:sp>
      <p:sp>
        <p:nvSpPr>
          <p:cNvPr id="9" name="TextBox 8">
            <a:extLst>
              <a:ext uri="{FF2B5EF4-FFF2-40B4-BE49-F238E27FC236}">
                <a16:creationId xmlns:a16="http://schemas.microsoft.com/office/drawing/2014/main" id="{9C7A0BED-765E-440A-987B-7BFA10322999}"/>
              </a:ext>
            </a:extLst>
          </p:cNvPr>
          <p:cNvSpPr txBox="1"/>
          <p:nvPr userDrawn="1"/>
        </p:nvSpPr>
        <p:spPr>
          <a:xfrm>
            <a:off x="8671560" y="6458531"/>
            <a:ext cx="946404" cy="107722"/>
          </a:xfrm>
          <a:prstGeom prst="rect">
            <a:avLst/>
          </a:prstGeom>
          <a:noFill/>
        </p:spPr>
        <p:txBody>
          <a:bodyPr wrap="square" lIns="0" tIns="0" rIns="0" bIns="0" rtlCol="0" anchor="b" anchorCtr="0">
            <a:spAutoFit/>
          </a:bodyPr>
          <a:lstStyle/>
          <a:p>
            <a:pPr algn="r"/>
            <a:r>
              <a:rPr lang="en-US" sz="700" kern="400" dirty="0">
                <a:solidFill>
                  <a:schemeClr val="tx1"/>
                </a:solidFill>
                <a:cs typeface="Arial" panose="020B0604020202020204" pitchFamily="34" charset="0"/>
              </a:rPr>
              <a:t>LCN-2936936-020420</a:t>
            </a:r>
          </a:p>
        </p:txBody>
      </p:sp>
      <p:sp>
        <p:nvSpPr>
          <p:cNvPr id="12" name="TextBox 11">
            <a:extLst>
              <a:ext uri="{FF2B5EF4-FFF2-40B4-BE49-F238E27FC236}">
                <a16:creationId xmlns:a16="http://schemas.microsoft.com/office/drawing/2014/main" id="{83E36557-444C-40F2-BA78-70193329BA23}"/>
              </a:ext>
            </a:extLst>
          </p:cNvPr>
          <p:cNvSpPr txBox="1"/>
          <p:nvPr userDrawn="1"/>
        </p:nvSpPr>
        <p:spPr>
          <a:xfrm>
            <a:off x="9617964" y="6458531"/>
            <a:ext cx="1615440" cy="107722"/>
          </a:xfrm>
          <a:prstGeom prst="rect">
            <a:avLst/>
          </a:prstGeom>
          <a:noFill/>
        </p:spPr>
        <p:txBody>
          <a:bodyPr wrap="square" lIns="0" tIns="0" rIns="0" bIns="0" rtlCol="0" anchor="b" anchorCtr="0">
            <a:spAutoFit/>
          </a:bodyPr>
          <a:lstStyle/>
          <a:p>
            <a:pPr algn="r"/>
            <a:r>
              <a:rPr lang="en-US" sz="700" kern="400" dirty="0">
                <a:solidFill>
                  <a:schemeClr val="tx1"/>
                </a:solidFill>
                <a:cs typeface="Arial" panose="020B0604020202020204" pitchFamily="34" charset="0"/>
              </a:rPr>
              <a:t>©2022 Lincoln National Corporation</a:t>
            </a:r>
          </a:p>
        </p:txBody>
      </p:sp>
    </p:spTree>
    <p:extLst>
      <p:ext uri="{BB962C8B-B14F-4D97-AF65-F5344CB8AC3E}">
        <p14:creationId xmlns:p14="http://schemas.microsoft.com/office/powerpoint/2010/main" val="3209414343"/>
      </p:ext>
    </p:extLst>
  </p:cSld>
  <p:clrMap bg1="lt1" tx1="dk1" bg2="lt2" tx2="dk2" accent1="accent1" accent2="accent2" accent3="accent3" accent4="accent4" accent5="accent5" accent6="accent6" hlink="hlink" folHlink="folHlink"/>
  <p:sldLayoutIdLst>
    <p:sldLayoutId id="2147483975" r:id="rId1"/>
    <p:sldLayoutId id="2147483976" r:id="rId2"/>
  </p:sldLayoutIdLst>
  <p:txStyles>
    <p:titleStyle>
      <a:lvl1pPr algn="l" defTabSz="914400" rtl="0" eaLnBrk="1" latinLnBrk="0" hangingPunct="1">
        <a:lnSpc>
          <a:spcPct val="100000"/>
        </a:lnSpc>
        <a:spcBef>
          <a:spcPct val="0"/>
        </a:spcBef>
        <a:buNone/>
        <a:defRPr sz="3400" kern="1200" baseline="0">
          <a:solidFill>
            <a:schemeClr val="tx1"/>
          </a:solidFill>
          <a:latin typeface="Georgia" panose="02040502050405020303" pitchFamily="18" charset="0"/>
          <a:ea typeface="+mj-ea"/>
          <a:cs typeface="+mj-cs"/>
        </a:defRPr>
      </a:lvl1pPr>
    </p:titleStyle>
    <p:bodyStyle>
      <a:lvl1pPr marL="182880" indent="-18288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1600" kern="400" baseline="0">
          <a:solidFill>
            <a:schemeClr val="tx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641" y="484632"/>
            <a:ext cx="11036808" cy="521208"/>
          </a:xfrm>
          <a:prstGeom prst="rect">
            <a:avLst/>
          </a:prstGeom>
        </p:spPr>
        <p:txBody>
          <a:bodyPr vert="horz" lIns="0" tIns="0" rIns="0" bIns="0" rtlCol="0" anchor="t" anchorCtr="0">
            <a:noAutofit/>
          </a:bodyPr>
          <a:lstStyle/>
          <a:p>
            <a:r>
              <a:rPr lang="en-US" dirty="0"/>
              <a:t>Lorem ipsum dolor sit</a:t>
            </a:r>
          </a:p>
        </p:txBody>
      </p:sp>
      <p:sp>
        <p:nvSpPr>
          <p:cNvPr id="3" name="Text Placeholder 2"/>
          <p:cNvSpPr>
            <a:spLocks noGrp="1"/>
          </p:cNvSpPr>
          <p:nvPr>
            <p:ph type="body" idx="1"/>
          </p:nvPr>
        </p:nvSpPr>
        <p:spPr>
          <a:xfrm>
            <a:off x="571641" y="2000250"/>
            <a:ext cx="11036808" cy="4206240"/>
          </a:xfrm>
          <a:prstGeom prst="rect">
            <a:avLst/>
          </a:prstGeom>
        </p:spPr>
        <p:txBody>
          <a:bodyPr vert="horz" lIns="0" tIns="0" rIns="0" bIns="0" rtlCol="0">
            <a:noAutofit/>
          </a:body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11343761" y="6458531"/>
            <a:ext cx="301752" cy="107722"/>
          </a:xfrm>
          <a:prstGeom prst="rect">
            <a:avLst/>
          </a:prstGeom>
          <a:noFill/>
        </p:spPr>
        <p:txBody>
          <a:bodyPr wrap="square" lIns="0" tIns="0" rIns="0" bIns="0" rtlCol="0" anchor="b" anchorCtr="0">
            <a:spAutoFit/>
          </a:bodyPr>
          <a:lstStyle/>
          <a:p>
            <a:pPr algn="r"/>
            <a:fld id="{6A80CFBF-9CAB-4605-9923-D5636131B333}" type="slidenum">
              <a:rPr lang="en-US" sz="700" kern="400" baseline="0" smtClean="0">
                <a:solidFill>
                  <a:schemeClr val="bg1"/>
                </a:solidFill>
                <a:latin typeface="+mn-lt"/>
                <a:cs typeface="Arial" panose="020B0604020202020204" pitchFamily="34" charset="0"/>
              </a:rPr>
              <a:pPr algn="r"/>
              <a:t>‹#›</a:t>
            </a:fld>
            <a:endParaRPr lang="en-US" sz="700" kern="400" baseline="0" dirty="0">
              <a:solidFill>
                <a:schemeClr val="bg1"/>
              </a:solidFill>
              <a:latin typeface="+mn-lt"/>
              <a:cs typeface="Arial" panose="020B0604020202020204" pitchFamily="34" charset="0"/>
            </a:endParaRPr>
          </a:p>
        </p:txBody>
      </p:sp>
      <p:sp>
        <p:nvSpPr>
          <p:cNvPr id="8" name="TextBox 7">
            <a:extLst>
              <a:ext uri="{FF2B5EF4-FFF2-40B4-BE49-F238E27FC236}">
                <a16:creationId xmlns:a16="http://schemas.microsoft.com/office/drawing/2014/main" id="{26569B37-63BC-44C9-81D4-7D92586C3709}"/>
              </a:ext>
            </a:extLst>
          </p:cNvPr>
          <p:cNvSpPr txBox="1"/>
          <p:nvPr userDrawn="1"/>
        </p:nvSpPr>
        <p:spPr>
          <a:xfrm>
            <a:off x="571757" y="6458531"/>
            <a:ext cx="6949440" cy="107722"/>
          </a:xfrm>
          <a:prstGeom prst="rect">
            <a:avLst/>
          </a:prstGeom>
          <a:noFill/>
        </p:spPr>
        <p:txBody>
          <a:bodyPr wrap="square" lIns="0" tIns="0" rIns="0" bIns="0" rtlCol="0" anchor="b" anchorCtr="0">
            <a:spAutoFit/>
          </a:bodyPr>
          <a:lstStyle/>
          <a:p>
            <a:r>
              <a:rPr lang="en-US" sz="700" b="1" kern="400" dirty="0">
                <a:solidFill>
                  <a:schemeClr val="bg1"/>
                </a:solidFill>
                <a:cs typeface="Arial" panose="020B0604020202020204" pitchFamily="34" charset="0"/>
              </a:rPr>
              <a:t>For Agent/Broker use only.  Not for public distribution.</a:t>
            </a:r>
          </a:p>
        </p:txBody>
      </p:sp>
      <p:sp>
        <p:nvSpPr>
          <p:cNvPr id="9" name="TextBox 8">
            <a:extLst>
              <a:ext uri="{FF2B5EF4-FFF2-40B4-BE49-F238E27FC236}">
                <a16:creationId xmlns:a16="http://schemas.microsoft.com/office/drawing/2014/main" id="{D0CBA7D3-BFB6-4758-AF43-94B878090B20}"/>
              </a:ext>
            </a:extLst>
          </p:cNvPr>
          <p:cNvSpPr txBox="1"/>
          <p:nvPr userDrawn="1"/>
        </p:nvSpPr>
        <p:spPr>
          <a:xfrm>
            <a:off x="8671560" y="6458531"/>
            <a:ext cx="946404" cy="107722"/>
          </a:xfrm>
          <a:prstGeom prst="rect">
            <a:avLst/>
          </a:prstGeom>
          <a:noFill/>
        </p:spPr>
        <p:txBody>
          <a:bodyPr wrap="square" lIns="0" tIns="0" rIns="0" bIns="0" rtlCol="0" anchor="b" anchorCtr="0">
            <a:spAutoFit/>
          </a:bodyPr>
          <a:lstStyle/>
          <a:p>
            <a:pPr algn="r"/>
            <a:r>
              <a:rPr lang="en-US" sz="700" kern="400" dirty="0">
                <a:solidFill>
                  <a:schemeClr val="bg1"/>
                </a:solidFill>
                <a:cs typeface="Arial" panose="020B0604020202020204" pitchFamily="34" charset="0"/>
              </a:rPr>
              <a:t>LCN-2936936-020420</a:t>
            </a:r>
          </a:p>
        </p:txBody>
      </p:sp>
      <p:sp>
        <p:nvSpPr>
          <p:cNvPr id="12" name="TextBox 11">
            <a:extLst>
              <a:ext uri="{FF2B5EF4-FFF2-40B4-BE49-F238E27FC236}">
                <a16:creationId xmlns:a16="http://schemas.microsoft.com/office/drawing/2014/main" id="{1EBEC121-90CA-4375-AD44-243CD8BE1302}"/>
              </a:ext>
            </a:extLst>
          </p:cNvPr>
          <p:cNvSpPr txBox="1"/>
          <p:nvPr userDrawn="1"/>
        </p:nvSpPr>
        <p:spPr>
          <a:xfrm>
            <a:off x="9617964" y="6458531"/>
            <a:ext cx="1615440" cy="107722"/>
          </a:xfrm>
          <a:prstGeom prst="rect">
            <a:avLst/>
          </a:prstGeom>
          <a:noFill/>
        </p:spPr>
        <p:txBody>
          <a:bodyPr wrap="square" lIns="0" tIns="0" rIns="0" bIns="0" rtlCol="0" anchor="b" anchorCtr="0">
            <a:spAutoFit/>
          </a:bodyPr>
          <a:lstStyle/>
          <a:p>
            <a:pPr algn="r"/>
            <a:r>
              <a:rPr lang="en-US" sz="700" kern="400" dirty="0">
                <a:solidFill>
                  <a:schemeClr val="bg1"/>
                </a:solidFill>
                <a:cs typeface="Arial" panose="020B0604020202020204" pitchFamily="34" charset="0"/>
              </a:rPr>
              <a:t>©2022 Lincoln National Corporation</a:t>
            </a:r>
          </a:p>
        </p:txBody>
      </p:sp>
    </p:spTree>
    <p:extLst>
      <p:ext uri="{BB962C8B-B14F-4D97-AF65-F5344CB8AC3E}">
        <p14:creationId xmlns:p14="http://schemas.microsoft.com/office/powerpoint/2010/main" val="3233796585"/>
      </p:ext>
    </p:extLst>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Lst>
  <p:txStyles>
    <p:titleStyle>
      <a:lvl1pPr algn="l" defTabSz="914400" rtl="0" eaLnBrk="1" latinLnBrk="0" hangingPunct="1">
        <a:lnSpc>
          <a:spcPct val="100000"/>
        </a:lnSpc>
        <a:spcBef>
          <a:spcPct val="0"/>
        </a:spcBef>
        <a:buNone/>
        <a:defRPr sz="3400" kern="1200" baseline="0">
          <a:solidFill>
            <a:schemeClr val="bg1"/>
          </a:solidFill>
          <a:latin typeface="Georgia" panose="02040502050405020303" pitchFamily="18" charset="0"/>
          <a:ea typeface="+mj-ea"/>
          <a:cs typeface="+mj-cs"/>
        </a:defRPr>
      </a:lvl1pPr>
    </p:titleStyle>
    <p:bodyStyle>
      <a:lvl1pPr marL="182880" indent="-182880" algn="l" defTabSz="914400" rtl="0" eaLnBrk="1" latinLnBrk="0" hangingPunct="1">
        <a:lnSpc>
          <a:spcPct val="100000"/>
        </a:lnSpc>
        <a:spcBef>
          <a:spcPts val="0"/>
        </a:spcBef>
        <a:spcAft>
          <a:spcPts val="600"/>
        </a:spcAft>
        <a:buClr>
          <a:schemeClr val="bg1"/>
        </a:buClr>
        <a:buFont typeface="Arial" panose="020B0604020202020204" pitchFamily="34" charset="0"/>
        <a:buChar char="•"/>
        <a:defRPr sz="1600" kern="400" baseline="0">
          <a:solidFill>
            <a:schemeClr val="bg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641" y="484632"/>
            <a:ext cx="11036808" cy="521208"/>
          </a:xfrm>
          <a:prstGeom prst="rect">
            <a:avLst/>
          </a:prstGeom>
        </p:spPr>
        <p:txBody>
          <a:bodyPr vert="horz" lIns="0" tIns="0" rIns="0" bIns="0" rtlCol="0" anchor="t" anchorCtr="0">
            <a:noAutofit/>
          </a:bodyPr>
          <a:lstStyle/>
          <a:p>
            <a:r>
              <a:rPr lang="en-US" dirty="0"/>
              <a:t>Click to enter title</a:t>
            </a:r>
          </a:p>
        </p:txBody>
      </p:sp>
      <p:sp>
        <p:nvSpPr>
          <p:cNvPr id="3" name="Text Placeholder 2"/>
          <p:cNvSpPr>
            <a:spLocks noGrp="1"/>
          </p:cNvSpPr>
          <p:nvPr>
            <p:ph type="body" idx="1"/>
          </p:nvPr>
        </p:nvSpPr>
        <p:spPr>
          <a:xfrm>
            <a:off x="571641" y="2000250"/>
            <a:ext cx="11036808" cy="4206240"/>
          </a:xfrm>
          <a:prstGeom prst="rect">
            <a:avLst/>
          </a:prstGeom>
        </p:spPr>
        <p:txBody>
          <a:bodyPr vert="horz" lIns="0" tIns="0" rIns="0" bIns="0" rtlCol="0">
            <a:noAutofit/>
          </a:body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11351561" y="6458531"/>
            <a:ext cx="301752" cy="107722"/>
          </a:xfrm>
          <a:prstGeom prst="rect">
            <a:avLst/>
          </a:prstGeom>
          <a:noFill/>
        </p:spPr>
        <p:txBody>
          <a:bodyPr wrap="square" lIns="0" tIns="0" rIns="0" bIns="0" rtlCol="0" anchor="b" anchorCtr="0">
            <a:spAutoFit/>
          </a:bodyPr>
          <a:lstStyle/>
          <a:p>
            <a:pPr algn="r"/>
            <a:fld id="{6A80CFBF-9CAB-4605-9923-D5636131B333}" type="slidenum">
              <a:rPr lang="en-US" sz="700" kern="400" baseline="0" smtClean="0">
                <a:solidFill>
                  <a:schemeClr val="tx1"/>
                </a:solidFill>
                <a:latin typeface="+mn-lt"/>
                <a:cs typeface="Arial" panose="020B0604020202020204" pitchFamily="34" charset="0"/>
              </a:rPr>
              <a:pPr algn="r"/>
              <a:t>‹#›</a:t>
            </a:fld>
            <a:endParaRPr lang="en-US" sz="700" kern="400" baseline="0" dirty="0">
              <a:solidFill>
                <a:schemeClr val="tx1"/>
              </a:solidFill>
              <a:latin typeface="+mn-lt"/>
              <a:cs typeface="Arial" panose="020B0604020202020204" pitchFamily="34" charset="0"/>
            </a:endParaRPr>
          </a:p>
        </p:txBody>
      </p:sp>
      <p:sp>
        <p:nvSpPr>
          <p:cNvPr id="8" name="TextBox 7">
            <a:extLst>
              <a:ext uri="{FF2B5EF4-FFF2-40B4-BE49-F238E27FC236}">
                <a16:creationId xmlns:a16="http://schemas.microsoft.com/office/drawing/2014/main" id="{26569B37-63BC-44C9-81D4-7D92586C3709}"/>
              </a:ext>
            </a:extLst>
          </p:cNvPr>
          <p:cNvSpPr txBox="1"/>
          <p:nvPr userDrawn="1"/>
        </p:nvSpPr>
        <p:spPr>
          <a:xfrm>
            <a:off x="571757" y="6458531"/>
            <a:ext cx="6949440" cy="107722"/>
          </a:xfrm>
          <a:prstGeom prst="rect">
            <a:avLst/>
          </a:prstGeom>
          <a:noFill/>
        </p:spPr>
        <p:txBody>
          <a:bodyPr wrap="square" lIns="0" tIns="0" rIns="0" bIns="0" rtlCol="0" anchor="b" anchorCtr="0">
            <a:spAutoFit/>
          </a:bodyPr>
          <a:lstStyle/>
          <a:p>
            <a:r>
              <a:rPr lang="en-US" sz="700" b="1" kern="400" dirty="0">
                <a:cs typeface="Arial" panose="020B0604020202020204" pitchFamily="34" charset="0"/>
              </a:rPr>
              <a:t>For Agent/Broker use only.  Not for public distribution.</a:t>
            </a:r>
          </a:p>
        </p:txBody>
      </p:sp>
      <p:sp>
        <p:nvSpPr>
          <p:cNvPr id="9" name="TextBox 8">
            <a:extLst>
              <a:ext uri="{FF2B5EF4-FFF2-40B4-BE49-F238E27FC236}">
                <a16:creationId xmlns:a16="http://schemas.microsoft.com/office/drawing/2014/main" id="{24D2459F-A5E1-49AA-ACF1-6294C627F219}"/>
              </a:ext>
            </a:extLst>
          </p:cNvPr>
          <p:cNvSpPr txBox="1"/>
          <p:nvPr userDrawn="1"/>
        </p:nvSpPr>
        <p:spPr>
          <a:xfrm>
            <a:off x="8671560" y="6458531"/>
            <a:ext cx="946404" cy="107722"/>
          </a:xfrm>
          <a:prstGeom prst="rect">
            <a:avLst/>
          </a:prstGeom>
          <a:noFill/>
        </p:spPr>
        <p:txBody>
          <a:bodyPr wrap="square" lIns="0" tIns="0" rIns="0" bIns="0" rtlCol="0" anchor="b" anchorCtr="0">
            <a:spAutoFit/>
          </a:bodyPr>
          <a:lstStyle/>
          <a:p>
            <a:pPr algn="r"/>
            <a:r>
              <a:rPr lang="en-US" sz="700" kern="400" dirty="0">
                <a:solidFill>
                  <a:schemeClr val="tx1"/>
                </a:solidFill>
                <a:cs typeface="Arial" panose="020B0604020202020204" pitchFamily="34" charset="0"/>
              </a:rPr>
              <a:t>LCN-2936936-020420</a:t>
            </a:r>
          </a:p>
        </p:txBody>
      </p:sp>
      <p:sp>
        <p:nvSpPr>
          <p:cNvPr id="12" name="TextBox 11">
            <a:extLst>
              <a:ext uri="{FF2B5EF4-FFF2-40B4-BE49-F238E27FC236}">
                <a16:creationId xmlns:a16="http://schemas.microsoft.com/office/drawing/2014/main" id="{81B07F1F-670D-49FF-A656-2280DA9FB050}"/>
              </a:ext>
            </a:extLst>
          </p:cNvPr>
          <p:cNvSpPr txBox="1"/>
          <p:nvPr userDrawn="1"/>
        </p:nvSpPr>
        <p:spPr>
          <a:xfrm>
            <a:off x="9617964" y="6458531"/>
            <a:ext cx="1615440" cy="107722"/>
          </a:xfrm>
          <a:prstGeom prst="rect">
            <a:avLst/>
          </a:prstGeom>
          <a:noFill/>
        </p:spPr>
        <p:txBody>
          <a:bodyPr wrap="square" lIns="0" tIns="0" rIns="0" bIns="0" rtlCol="0" anchor="b" anchorCtr="0">
            <a:spAutoFit/>
          </a:bodyPr>
          <a:lstStyle/>
          <a:p>
            <a:pPr algn="r"/>
            <a:r>
              <a:rPr lang="en-US" sz="700" kern="400" dirty="0">
                <a:solidFill>
                  <a:schemeClr val="tx1"/>
                </a:solidFill>
                <a:cs typeface="Arial" panose="020B0604020202020204" pitchFamily="34" charset="0"/>
              </a:rPr>
              <a:t>©2022 Lincoln National Corporation</a:t>
            </a:r>
          </a:p>
        </p:txBody>
      </p:sp>
    </p:spTree>
    <p:extLst>
      <p:ext uri="{BB962C8B-B14F-4D97-AF65-F5344CB8AC3E}">
        <p14:creationId xmlns:p14="http://schemas.microsoft.com/office/powerpoint/2010/main" val="3442052486"/>
      </p:ext>
    </p:extLst>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4025" r:id="rId7"/>
    <p:sldLayoutId id="2147484031" r:id="rId8"/>
    <p:sldLayoutId id="2147484037" r:id="rId9"/>
    <p:sldLayoutId id="2147483990" r:id="rId10"/>
    <p:sldLayoutId id="2147483991" r:id="rId11"/>
    <p:sldLayoutId id="2147483992" r:id="rId12"/>
    <p:sldLayoutId id="2147483993" r:id="rId13"/>
    <p:sldLayoutId id="2147483994" r:id="rId14"/>
    <p:sldLayoutId id="2147483995" r:id="rId15"/>
    <p:sldLayoutId id="2147484044" r:id="rId16"/>
    <p:sldLayoutId id="2147484045" r:id="rId17"/>
    <p:sldLayoutId id="2147484046" r:id="rId18"/>
  </p:sldLayoutIdLst>
  <p:txStyles>
    <p:titleStyle>
      <a:lvl1pPr algn="l" defTabSz="914400" rtl="0" eaLnBrk="1" latinLnBrk="0" hangingPunct="1">
        <a:lnSpc>
          <a:spcPct val="100000"/>
        </a:lnSpc>
        <a:spcBef>
          <a:spcPct val="0"/>
        </a:spcBef>
        <a:buNone/>
        <a:defRPr sz="3400" kern="1200" baseline="0">
          <a:solidFill>
            <a:schemeClr val="tx1"/>
          </a:solidFill>
          <a:latin typeface="Georgia" panose="02040502050405020303" pitchFamily="18" charset="0"/>
          <a:ea typeface="+mj-ea"/>
          <a:cs typeface="+mj-cs"/>
        </a:defRPr>
      </a:lvl1pPr>
    </p:titleStyle>
    <p:bodyStyle>
      <a:lvl1pPr marL="182880" indent="-18288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1600" kern="400" baseline="0">
          <a:solidFill>
            <a:schemeClr val="tx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641" y="484632"/>
            <a:ext cx="11036808" cy="521208"/>
          </a:xfrm>
          <a:prstGeom prst="rect">
            <a:avLst/>
          </a:prstGeom>
        </p:spPr>
        <p:txBody>
          <a:bodyPr vert="horz" lIns="0" tIns="0" rIns="0" bIns="0" rtlCol="0" anchor="t" anchorCtr="0">
            <a:noAutofit/>
          </a:bodyPr>
          <a:lstStyle/>
          <a:p>
            <a:r>
              <a:rPr lang="en-US" dirty="0"/>
              <a:t>Click to enter title</a:t>
            </a:r>
          </a:p>
        </p:txBody>
      </p:sp>
      <p:sp>
        <p:nvSpPr>
          <p:cNvPr id="3" name="Text Placeholder 2"/>
          <p:cNvSpPr>
            <a:spLocks noGrp="1"/>
          </p:cNvSpPr>
          <p:nvPr>
            <p:ph type="body" idx="1"/>
          </p:nvPr>
        </p:nvSpPr>
        <p:spPr>
          <a:xfrm>
            <a:off x="571641" y="2000250"/>
            <a:ext cx="11036808" cy="4206240"/>
          </a:xfrm>
          <a:prstGeom prst="rect">
            <a:avLst/>
          </a:prstGeom>
        </p:spPr>
        <p:txBody>
          <a:bodyPr vert="horz" lIns="0" tIns="0" rIns="0" bIns="0" rtlCol="0">
            <a:noAutofit/>
          </a:body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11351561" y="6458531"/>
            <a:ext cx="301752" cy="107722"/>
          </a:xfrm>
          <a:prstGeom prst="rect">
            <a:avLst/>
          </a:prstGeom>
          <a:noFill/>
        </p:spPr>
        <p:txBody>
          <a:bodyPr wrap="square" lIns="0" tIns="0" rIns="0" bIns="0" rtlCol="0" anchor="b" anchorCtr="0">
            <a:spAutoFit/>
          </a:bodyPr>
          <a:lstStyle/>
          <a:p>
            <a:pPr algn="r"/>
            <a:fld id="{6A80CFBF-9CAB-4605-9923-D5636131B333}" type="slidenum">
              <a:rPr lang="en-US" sz="700" kern="400" baseline="0" smtClean="0">
                <a:solidFill>
                  <a:schemeClr val="tx1"/>
                </a:solidFill>
                <a:latin typeface="+mn-lt"/>
                <a:cs typeface="Arial" panose="020B0604020202020204" pitchFamily="34" charset="0"/>
              </a:rPr>
              <a:pPr algn="r"/>
              <a:t>‹#›</a:t>
            </a:fld>
            <a:endParaRPr lang="en-US" sz="700" kern="400" baseline="0" dirty="0">
              <a:solidFill>
                <a:schemeClr val="tx1"/>
              </a:solidFill>
              <a:latin typeface="+mn-lt"/>
              <a:cs typeface="Arial" panose="020B0604020202020204" pitchFamily="34" charset="0"/>
            </a:endParaRPr>
          </a:p>
        </p:txBody>
      </p:sp>
      <p:sp>
        <p:nvSpPr>
          <p:cNvPr id="8" name="TextBox 7">
            <a:extLst>
              <a:ext uri="{FF2B5EF4-FFF2-40B4-BE49-F238E27FC236}">
                <a16:creationId xmlns:a16="http://schemas.microsoft.com/office/drawing/2014/main" id="{26569B37-63BC-44C9-81D4-7D92586C3709}"/>
              </a:ext>
            </a:extLst>
          </p:cNvPr>
          <p:cNvSpPr txBox="1"/>
          <p:nvPr userDrawn="1"/>
        </p:nvSpPr>
        <p:spPr>
          <a:xfrm>
            <a:off x="571757" y="6458531"/>
            <a:ext cx="6949440" cy="107722"/>
          </a:xfrm>
          <a:prstGeom prst="rect">
            <a:avLst/>
          </a:prstGeom>
          <a:noFill/>
        </p:spPr>
        <p:txBody>
          <a:bodyPr wrap="square" lIns="0" tIns="0" rIns="0" bIns="0" rtlCol="0" anchor="b" anchorCtr="0">
            <a:spAutoFit/>
          </a:bodyPr>
          <a:lstStyle/>
          <a:p>
            <a:r>
              <a:rPr lang="en-US" sz="700" b="1" kern="400" dirty="0">
                <a:cs typeface="Arial" panose="020B0604020202020204" pitchFamily="34" charset="0"/>
              </a:rPr>
              <a:t>For Agent/Broker use only.  Not for public distribution.</a:t>
            </a:r>
          </a:p>
        </p:txBody>
      </p:sp>
      <p:sp>
        <p:nvSpPr>
          <p:cNvPr id="9" name="TextBox 8">
            <a:extLst>
              <a:ext uri="{FF2B5EF4-FFF2-40B4-BE49-F238E27FC236}">
                <a16:creationId xmlns:a16="http://schemas.microsoft.com/office/drawing/2014/main" id="{8EA28A66-FC78-4DCC-9DAD-2795BBE9058A}"/>
              </a:ext>
            </a:extLst>
          </p:cNvPr>
          <p:cNvSpPr txBox="1"/>
          <p:nvPr userDrawn="1"/>
        </p:nvSpPr>
        <p:spPr>
          <a:xfrm>
            <a:off x="8671560" y="6458531"/>
            <a:ext cx="946404" cy="107722"/>
          </a:xfrm>
          <a:prstGeom prst="rect">
            <a:avLst/>
          </a:prstGeom>
          <a:noFill/>
        </p:spPr>
        <p:txBody>
          <a:bodyPr wrap="square" lIns="0" tIns="0" rIns="0" bIns="0" rtlCol="0" anchor="b" anchorCtr="0">
            <a:spAutoFit/>
          </a:bodyPr>
          <a:lstStyle/>
          <a:p>
            <a:pPr algn="r"/>
            <a:r>
              <a:rPr lang="en-US" sz="700" kern="400" dirty="0">
                <a:solidFill>
                  <a:schemeClr val="tx1"/>
                </a:solidFill>
                <a:cs typeface="Arial" panose="020B0604020202020204" pitchFamily="34" charset="0"/>
              </a:rPr>
              <a:t>LCN-2936936-020420</a:t>
            </a:r>
          </a:p>
        </p:txBody>
      </p:sp>
      <p:sp>
        <p:nvSpPr>
          <p:cNvPr id="12" name="TextBox 11">
            <a:extLst>
              <a:ext uri="{FF2B5EF4-FFF2-40B4-BE49-F238E27FC236}">
                <a16:creationId xmlns:a16="http://schemas.microsoft.com/office/drawing/2014/main" id="{0DC323EF-21E9-484B-B6F2-10FD04691FBD}"/>
              </a:ext>
            </a:extLst>
          </p:cNvPr>
          <p:cNvSpPr txBox="1"/>
          <p:nvPr userDrawn="1"/>
        </p:nvSpPr>
        <p:spPr>
          <a:xfrm>
            <a:off x="9617964" y="6458531"/>
            <a:ext cx="1615440" cy="107722"/>
          </a:xfrm>
          <a:prstGeom prst="rect">
            <a:avLst/>
          </a:prstGeom>
          <a:noFill/>
        </p:spPr>
        <p:txBody>
          <a:bodyPr wrap="square" lIns="0" tIns="0" rIns="0" bIns="0" rtlCol="0" anchor="b" anchorCtr="0">
            <a:spAutoFit/>
          </a:bodyPr>
          <a:lstStyle/>
          <a:p>
            <a:pPr algn="r"/>
            <a:r>
              <a:rPr lang="en-US" sz="700" kern="400" dirty="0">
                <a:solidFill>
                  <a:schemeClr val="tx1"/>
                </a:solidFill>
                <a:cs typeface="Arial" panose="020B0604020202020204" pitchFamily="34" charset="0"/>
              </a:rPr>
              <a:t>©2022 Lincoln National Corporation</a:t>
            </a:r>
          </a:p>
        </p:txBody>
      </p:sp>
    </p:spTree>
    <p:extLst>
      <p:ext uri="{BB962C8B-B14F-4D97-AF65-F5344CB8AC3E}">
        <p14:creationId xmlns:p14="http://schemas.microsoft.com/office/powerpoint/2010/main" val="4005177582"/>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 id="2147484414" r:id="rId12"/>
    <p:sldLayoutId id="2147484415" r:id="rId13"/>
    <p:sldLayoutId id="2147484416" r:id="rId14"/>
    <p:sldLayoutId id="2147484417" r:id="rId15"/>
    <p:sldLayoutId id="2147484418" r:id="rId16"/>
    <p:sldLayoutId id="2147484419" r:id="rId17"/>
    <p:sldLayoutId id="2147484420" r:id="rId18"/>
    <p:sldLayoutId id="2147484421" r:id="rId19"/>
    <p:sldLayoutId id="2147484422" r:id="rId20"/>
  </p:sldLayoutIdLst>
  <p:txStyles>
    <p:titleStyle>
      <a:lvl1pPr algn="l" defTabSz="914400" rtl="0" eaLnBrk="1" latinLnBrk="0" hangingPunct="1">
        <a:lnSpc>
          <a:spcPct val="100000"/>
        </a:lnSpc>
        <a:spcBef>
          <a:spcPct val="0"/>
        </a:spcBef>
        <a:buNone/>
        <a:defRPr sz="3400" kern="1200" baseline="0">
          <a:solidFill>
            <a:schemeClr val="tx1"/>
          </a:solidFill>
          <a:latin typeface="Georgia" panose="02040502050405020303" pitchFamily="18" charset="0"/>
          <a:ea typeface="+mj-ea"/>
          <a:cs typeface="+mj-cs"/>
        </a:defRPr>
      </a:lvl1pPr>
    </p:titleStyle>
    <p:bodyStyle>
      <a:lvl1pPr marL="182880" indent="-18288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1600" kern="400" baseline="0">
          <a:solidFill>
            <a:schemeClr val="tx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641" y="484632"/>
            <a:ext cx="11036808" cy="521208"/>
          </a:xfrm>
          <a:prstGeom prst="rect">
            <a:avLst/>
          </a:prstGeom>
        </p:spPr>
        <p:txBody>
          <a:bodyPr vert="horz" lIns="0" tIns="0" rIns="0" bIns="0" rtlCol="0" anchor="t" anchorCtr="0">
            <a:noAutofit/>
          </a:bodyPr>
          <a:lstStyle/>
          <a:p>
            <a:r>
              <a:rPr lang="en-US" dirty="0"/>
              <a:t>Click to enter title</a:t>
            </a:r>
          </a:p>
        </p:txBody>
      </p:sp>
      <p:sp>
        <p:nvSpPr>
          <p:cNvPr id="3" name="Text Placeholder 2"/>
          <p:cNvSpPr>
            <a:spLocks noGrp="1"/>
          </p:cNvSpPr>
          <p:nvPr>
            <p:ph type="body" idx="1"/>
          </p:nvPr>
        </p:nvSpPr>
        <p:spPr>
          <a:xfrm>
            <a:off x="571641" y="2000250"/>
            <a:ext cx="11036808" cy="4206240"/>
          </a:xfrm>
          <a:prstGeom prst="rect">
            <a:avLst/>
          </a:prstGeom>
        </p:spPr>
        <p:txBody>
          <a:bodyPr vert="horz" lIns="0" tIns="0" rIns="0" bIns="0" rtlCol="0">
            <a:noAutofit/>
          </a:body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11351561" y="6458531"/>
            <a:ext cx="301752" cy="107722"/>
          </a:xfrm>
          <a:prstGeom prst="rect">
            <a:avLst/>
          </a:prstGeom>
          <a:noFill/>
        </p:spPr>
        <p:txBody>
          <a:bodyPr wrap="square" lIns="0" tIns="0" rIns="0" bIns="0" rtlCol="0" anchor="b" anchorCtr="0">
            <a:spAutoFit/>
          </a:bodyPr>
          <a:lstStyle/>
          <a:p>
            <a:pPr algn="r"/>
            <a:fld id="{6A80CFBF-9CAB-4605-9923-D5636131B333}" type="slidenum">
              <a:rPr lang="en-US" sz="700" kern="400" baseline="0" smtClean="0">
                <a:solidFill>
                  <a:schemeClr val="tx1"/>
                </a:solidFill>
                <a:latin typeface="+mn-lt"/>
                <a:cs typeface="Arial" panose="020B0604020202020204" pitchFamily="34" charset="0"/>
              </a:rPr>
              <a:pPr algn="r"/>
              <a:t>‹#›</a:t>
            </a:fld>
            <a:endParaRPr lang="en-US" sz="700" kern="400" baseline="0" dirty="0">
              <a:solidFill>
                <a:schemeClr val="tx1"/>
              </a:solidFill>
              <a:latin typeface="+mn-lt"/>
              <a:cs typeface="Arial" panose="020B0604020202020204" pitchFamily="34" charset="0"/>
            </a:endParaRPr>
          </a:p>
        </p:txBody>
      </p:sp>
      <p:sp>
        <p:nvSpPr>
          <p:cNvPr id="8" name="TextBox 7">
            <a:extLst>
              <a:ext uri="{FF2B5EF4-FFF2-40B4-BE49-F238E27FC236}">
                <a16:creationId xmlns:a16="http://schemas.microsoft.com/office/drawing/2014/main" id="{26569B37-63BC-44C9-81D4-7D92586C3709}"/>
              </a:ext>
            </a:extLst>
          </p:cNvPr>
          <p:cNvSpPr txBox="1"/>
          <p:nvPr userDrawn="1"/>
        </p:nvSpPr>
        <p:spPr>
          <a:xfrm>
            <a:off x="571757" y="6458531"/>
            <a:ext cx="6949440" cy="107722"/>
          </a:xfrm>
          <a:prstGeom prst="rect">
            <a:avLst/>
          </a:prstGeom>
          <a:noFill/>
        </p:spPr>
        <p:txBody>
          <a:bodyPr wrap="square" lIns="0" tIns="0" rIns="0" bIns="0" rtlCol="0" anchor="b" anchorCtr="0">
            <a:spAutoFit/>
          </a:bodyPr>
          <a:lstStyle/>
          <a:p>
            <a:r>
              <a:rPr lang="en-US" sz="700" b="1" kern="400" dirty="0">
                <a:cs typeface="Arial" panose="020B0604020202020204" pitchFamily="34" charset="0"/>
              </a:rPr>
              <a:t>For Agent/Broker use only.  Not for public distribution.</a:t>
            </a:r>
          </a:p>
        </p:txBody>
      </p:sp>
      <p:sp>
        <p:nvSpPr>
          <p:cNvPr id="13" name="TextBox 12">
            <a:extLst>
              <a:ext uri="{FF2B5EF4-FFF2-40B4-BE49-F238E27FC236}">
                <a16:creationId xmlns:a16="http://schemas.microsoft.com/office/drawing/2014/main" id="{49872112-7E71-45CF-86D3-868445D2E5DA}"/>
              </a:ext>
            </a:extLst>
          </p:cNvPr>
          <p:cNvSpPr txBox="1"/>
          <p:nvPr userDrawn="1"/>
        </p:nvSpPr>
        <p:spPr>
          <a:xfrm>
            <a:off x="8671560" y="6458531"/>
            <a:ext cx="946404" cy="107722"/>
          </a:xfrm>
          <a:prstGeom prst="rect">
            <a:avLst/>
          </a:prstGeom>
          <a:noFill/>
        </p:spPr>
        <p:txBody>
          <a:bodyPr wrap="square" lIns="0" tIns="0" rIns="0" bIns="0" rtlCol="0" anchor="b" anchorCtr="0">
            <a:spAutoFit/>
          </a:bodyPr>
          <a:lstStyle/>
          <a:p>
            <a:pPr algn="r"/>
            <a:r>
              <a:rPr lang="en-US" sz="700" kern="400" dirty="0">
                <a:solidFill>
                  <a:schemeClr val="tx1"/>
                </a:solidFill>
                <a:cs typeface="Arial" panose="020B0604020202020204" pitchFamily="34" charset="0"/>
              </a:rPr>
              <a:t>LCN-2936936-020420</a:t>
            </a:r>
          </a:p>
        </p:txBody>
      </p:sp>
      <p:sp>
        <p:nvSpPr>
          <p:cNvPr id="14" name="TextBox 13">
            <a:extLst>
              <a:ext uri="{FF2B5EF4-FFF2-40B4-BE49-F238E27FC236}">
                <a16:creationId xmlns:a16="http://schemas.microsoft.com/office/drawing/2014/main" id="{8AE0B360-78DE-4B50-8D66-0C2A0EC52747}"/>
              </a:ext>
            </a:extLst>
          </p:cNvPr>
          <p:cNvSpPr txBox="1"/>
          <p:nvPr userDrawn="1"/>
        </p:nvSpPr>
        <p:spPr>
          <a:xfrm>
            <a:off x="9617964" y="6458531"/>
            <a:ext cx="1615440" cy="107722"/>
          </a:xfrm>
          <a:prstGeom prst="rect">
            <a:avLst/>
          </a:prstGeom>
          <a:noFill/>
        </p:spPr>
        <p:txBody>
          <a:bodyPr wrap="square" lIns="0" tIns="0" rIns="0" bIns="0" rtlCol="0" anchor="b" anchorCtr="0">
            <a:spAutoFit/>
          </a:bodyPr>
          <a:lstStyle/>
          <a:p>
            <a:pPr algn="r"/>
            <a:r>
              <a:rPr lang="en-US" sz="700" kern="400" dirty="0">
                <a:solidFill>
                  <a:schemeClr val="tx1"/>
                </a:solidFill>
                <a:cs typeface="Arial" panose="020B0604020202020204" pitchFamily="34" charset="0"/>
              </a:rPr>
              <a:t>©2022 Lincoln National Corporation</a:t>
            </a:r>
          </a:p>
        </p:txBody>
      </p:sp>
    </p:spTree>
    <p:extLst>
      <p:ext uri="{BB962C8B-B14F-4D97-AF65-F5344CB8AC3E}">
        <p14:creationId xmlns:p14="http://schemas.microsoft.com/office/powerpoint/2010/main" val="4232155619"/>
      </p:ext>
    </p:extLst>
  </p:cSld>
  <p:clrMap bg1="lt1" tx1="dk1" bg2="lt2" tx2="dk2" accent1="accent1" accent2="accent2" accent3="accent3" accent4="accent4" accent5="accent5" accent6="accent6" hlink="hlink" folHlink="folHlink"/>
  <p:sldLayoutIdLst>
    <p:sldLayoutId id="2147484399" r:id="rId1"/>
    <p:sldLayoutId id="2147484400" r:id="rId2"/>
    <p:sldLayoutId id="2147484401" r:id="rId3"/>
  </p:sldLayoutIdLst>
  <p:txStyles>
    <p:titleStyle>
      <a:lvl1pPr algn="l" defTabSz="914400" rtl="0" eaLnBrk="1" latinLnBrk="0" hangingPunct="1">
        <a:lnSpc>
          <a:spcPct val="100000"/>
        </a:lnSpc>
        <a:spcBef>
          <a:spcPct val="0"/>
        </a:spcBef>
        <a:buNone/>
        <a:defRPr sz="3400" kern="1200" baseline="0">
          <a:solidFill>
            <a:schemeClr val="tx1"/>
          </a:solidFill>
          <a:latin typeface="Georgia" panose="02040502050405020303" pitchFamily="18" charset="0"/>
          <a:ea typeface="+mj-ea"/>
          <a:cs typeface="+mj-cs"/>
        </a:defRPr>
      </a:lvl1pPr>
    </p:titleStyle>
    <p:bodyStyle>
      <a:lvl1pPr marL="182880" indent="-18288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1600" kern="400" baseline="0">
          <a:solidFill>
            <a:schemeClr val="tx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641" y="484632"/>
            <a:ext cx="11036808" cy="521208"/>
          </a:xfrm>
          <a:prstGeom prst="rect">
            <a:avLst/>
          </a:prstGeom>
        </p:spPr>
        <p:txBody>
          <a:bodyPr vert="horz" lIns="0" tIns="0" rIns="0" bIns="0" rtlCol="0" anchor="t" anchorCtr="0">
            <a:noAutofit/>
          </a:bodyPr>
          <a:lstStyle/>
          <a:p>
            <a:r>
              <a:rPr lang="en-US" dirty="0"/>
              <a:t>Click to enter title</a:t>
            </a:r>
          </a:p>
        </p:txBody>
      </p:sp>
      <p:sp>
        <p:nvSpPr>
          <p:cNvPr id="3" name="Text Placeholder 2"/>
          <p:cNvSpPr>
            <a:spLocks noGrp="1"/>
          </p:cNvSpPr>
          <p:nvPr>
            <p:ph type="body" idx="1"/>
          </p:nvPr>
        </p:nvSpPr>
        <p:spPr>
          <a:xfrm>
            <a:off x="571641" y="2000250"/>
            <a:ext cx="11036808" cy="4206240"/>
          </a:xfrm>
          <a:prstGeom prst="rect">
            <a:avLst/>
          </a:prstGeom>
        </p:spPr>
        <p:txBody>
          <a:bodyPr vert="horz" lIns="0" tIns="0" rIns="0" bIns="0" rtlCol="0">
            <a:noAutofit/>
          </a:body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11351561" y="6458531"/>
            <a:ext cx="301752" cy="107722"/>
          </a:xfrm>
          <a:prstGeom prst="rect">
            <a:avLst/>
          </a:prstGeom>
          <a:noFill/>
        </p:spPr>
        <p:txBody>
          <a:bodyPr wrap="square" lIns="0" tIns="0" rIns="0" bIns="0" rtlCol="0" anchor="b" anchorCtr="0">
            <a:spAutoFit/>
          </a:bodyPr>
          <a:lstStyle/>
          <a:p>
            <a:pPr algn="r"/>
            <a:fld id="{6A80CFBF-9CAB-4605-9923-D5636131B333}" type="slidenum">
              <a:rPr lang="en-US" sz="700" kern="400" baseline="0" smtClean="0">
                <a:solidFill>
                  <a:schemeClr val="tx1"/>
                </a:solidFill>
                <a:latin typeface="+mn-lt"/>
                <a:cs typeface="Arial" panose="020B0604020202020204" pitchFamily="34" charset="0"/>
              </a:rPr>
              <a:pPr algn="r"/>
              <a:t>‹#›</a:t>
            </a:fld>
            <a:endParaRPr lang="en-US" sz="700" kern="400" baseline="0" dirty="0">
              <a:solidFill>
                <a:schemeClr val="tx1"/>
              </a:solidFill>
              <a:latin typeface="+mn-lt"/>
              <a:cs typeface="Arial" panose="020B0604020202020204" pitchFamily="34" charset="0"/>
            </a:endParaRPr>
          </a:p>
        </p:txBody>
      </p:sp>
      <p:sp>
        <p:nvSpPr>
          <p:cNvPr id="8" name="TextBox 7">
            <a:extLst>
              <a:ext uri="{FF2B5EF4-FFF2-40B4-BE49-F238E27FC236}">
                <a16:creationId xmlns:a16="http://schemas.microsoft.com/office/drawing/2014/main" id="{26569B37-63BC-44C9-81D4-7D92586C3709}"/>
              </a:ext>
            </a:extLst>
          </p:cNvPr>
          <p:cNvSpPr txBox="1"/>
          <p:nvPr userDrawn="1"/>
        </p:nvSpPr>
        <p:spPr>
          <a:xfrm>
            <a:off x="571757" y="6458531"/>
            <a:ext cx="6949440" cy="107722"/>
          </a:xfrm>
          <a:prstGeom prst="rect">
            <a:avLst/>
          </a:prstGeom>
          <a:noFill/>
        </p:spPr>
        <p:txBody>
          <a:bodyPr wrap="square" lIns="0" tIns="0" rIns="0" bIns="0" rtlCol="0" anchor="b" anchorCtr="0">
            <a:spAutoFit/>
          </a:bodyPr>
          <a:lstStyle/>
          <a:p>
            <a:r>
              <a:rPr lang="en-US" sz="700" b="1" kern="400" dirty="0">
                <a:cs typeface="Arial" panose="020B0604020202020204" pitchFamily="34" charset="0"/>
              </a:rPr>
              <a:t>For Agent/Broker use only.  Not for public distribution.</a:t>
            </a:r>
          </a:p>
        </p:txBody>
      </p:sp>
      <p:sp>
        <p:nvSpPr>
          <p:cNvPr id="9" name="TextBox 8">
            <a:extLst>
              <a:ext uri="{FF2B5EF4-FFF2-40B4-BE49-F238E27FC236}">
                <a16:creationId xmlns:a16="http://schemas.microsoft.com/office/drawing/2014/main" id="{0E868624-5452-4371-B73E-D95C86B34FDD}"/>
              </a:ext>
            </a:extLst>
          </p:cNvPr>
          <p:cNvSpPr txBox="1"/>
          <p:nvPr userDrawn="1"/>
        </p:nvSpPr>
        <p:spPr>
          <a:xfrm>
            <a:off x="8671560" y="6458531"/>
            <a:ext cx="946404" cy="107722"/>
          </a:xfrm>
          <a:prstGeom prst="rect">
            <a:avLst/>
          </a:prstGeom>
          <a:noFill/>
        </p:spPr>
        <p:txBody>
          <a:bodyPr wrap="square" lIns="0" tIns="0" rIns="0" bIns="0" rtlCol="0" anchor="b" anchorCtr="0">
            <a:spAutoFit/>
          </a:bodyPr>
          <a:lstStyle/>
          <a:p>
            <a:pPr algn="r"/>
            <a:r>
              <a:rPr lang="en-US" sz="700" kern="400" dirty="0">
                <a:solidFill>
                  <a:schemeClr val="tx1"/>
                </a:solidFill>
                <a:cs typeface="Arial" panose="020B0604020202020204" pitchFamily="34" charset="0"/>
              </a:rPr>
              <a:t>LCN-2936936-020420</a:t>
            </a:r>
          </a:p>
        </p:txBody>
      </p:sp>
      <p:sp>
        <p:nvSpPr>
          <p:cNvPr id="12" name="TextBox 11">
            <a:extLst>
              <a:ext uri="{FF2B5EF4-FFF2-40B4-BE49-F238E27FC236}">
                <a16:creationId xmlns:a16="http://schemas.microsoft.com/office/drawing/2014/main" id="{1511E2EB-8151-4F9C-9F60-6BC0F846F5FC}"/>
              </a:ext>
            </a:extLst>
          </p:cNvPr>
          <p:cNvSpPr txBox="1"/>
          <p:nvPr userDrawn="1"/>
        </p:nvSpPr>
        <p:spPr>
          <a:xfrm>
            <a:off x="9617964" y="6458531"/>
            <a:ext cx="1615440" cy="107722"/>
          </a:xfrm>
          <a:prstGeom prst="rect">
            <a:avLst/>
          </a:prstGeom>
          <a:noFill/>
        </p:spPr>
        <p:txBody>
          <a:bodyPr wrap="square" lIns="0" tIns="0" rIns="0" bIns="0" rtlCol="0" anchor="b" anchorCtr="0">
            <a:spAutoFit/>
          </a:bodyPr>
          <a:lstStyle/>
          <a:p>
            <a:pPr algn="r"/>
            <a:r>
              <a:rPr lang="en-US" sz="700" kern="400" dirty="0">
                <a:solidFill>
                  <a:schemeClr val="tx1"/>
                </a:solidFill>
                <a:cs typeface="Arial" panose="020B0604020202020204" pitchFamily="34" charset="0"/>
              </a:rPr>
              <a:t>©2022 Lincoln National Corporation</a:t>
            </a:r>
          </a:p>
        </p:txBody>
      </p:sp>
    </p:spTree>
    <p:extLst>
      <p:ext uri="{BB962C8B-B14F-4D97-AF65-F5344CB8AC3E}">
        <p14:creationId xmlns:p14="http://schemas.microsoft.com/office/powerpoint/2010/main" val="1972013348"/>
      </p:ext>
    </p:extLst>
  </p:cSld>
  <p:clrMap bg1="lt1" tx1="dk1" bg2="lt2" tx2="dk2" accent1="accent1" accent2="accent2" accent3="accent3" accent4="accent4" accent5="accent5" accent6="accent6" hlink="hlink" folHlink="folHlink"/>
  <p:sldLayoutIdLst>
    <p:sldLayoutId id="2147484380" r:id="rId1"/>
  </p:sldLayoutIdLst>
  <p:txStyles>
    <p:titleStyle>
      <a:lvl1pPr algn="l" defTabSz="914400" rtl="0" eaLnBrk="1" latinLnBrk="0" hangingPunct="1">
        <a:lnSpc>
          <a:spcPct val="100000"/>
        </a:lnSpc>
        <a:spcBef>
          <a:spcPct val="0"/>
        </a:spcBef>
        <a:buNone/>
        <a:defRPr sz="3400" kern="1200" baseline="0">
          <a:solidFill>
            <a:schemeClr val="tx1"/>
          </a:solidFill>
          <a:latin typeface="Georgia" panose="02040502050405020303" pitchFamily="18" charset="0"/>
          <a:ea typeface="+mj-ea"/>
          <a:cs typeface="+mj-cs"/>
        </a:defRPr>
      </a:lvl1pPr>
    </p:titleStyle>
    <p:bodyStyle>
      <a:lvl1pPr marL="182880" indent="-18288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1600" kern="400" baseline="0">
          <a:solidFill>
            <a:schemeClr val="tx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641" y="484632"/>
            <a:ext cx="11036808" cy="521208"/>
          </a:xfrm>
          <a:prstGeom prst="rect">
            <a:avLst/>
          </a:prstGeom>
        </p:spPr>
        <p:txBody>
          <a:bodyPr vert="horz" lIns="0" tIns="0" rIns="0" bIns="0" rtlCol="0" anchor="t" anchorCtr="0">
            <a:noAutofit/>
          </a:bodyPr>
          <a:lstStyle/>
          <a:p>
            <a:r>
              <a:rPr lang="en-US" dirty="0"/>
              <a:t>Lorem ipsum dolor sit</a:t>
            </a:r>
          </a:p>
        </p:txBody>
      </p:sp>
      <p:sp>
        <p:nvSpPr>
          <p:cNvPr id="3" name="Text Placeholder 2"/>
          <p:cNvSpPr>
            <a:spLocks noGrp="1"/>
          </p:cNvSpPr>
          <p:nvPr>
            <p:ph type="body" idx="1"/>
          </p:nvPr>
        </p:nvSpPr>
        <p:spPr>
          <a:xfrm>
            <a:off x="571641" y="2000250"/>
            <a:ext cx="11036808" cy="4206240"/>
          </a:xfrm>
          <a:prstGeom prst="rect">
            <a:avLst/>
          </a:prstGeom>
        </p:spPr>
        <p:txBody>
          <a:bodyPr vert="horz" lIns="0" tIns="0" rIns="0" bIns="0" rtlCol="0">
            <a:noAutofit/>
          </a:body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11343761" y="6458531"/>
            <a:ext cx="301752" cy="107722"/>
          </a:xfrm>
          <a:prstGeom prst="rect">
            <a:avLst/>
          </a:prstGeom>
          <a:noFill/>
        </p:spPr>
        <p:txBody>
          <a:bodyPr wrap="square" lIns="0" tIns="0" rIns="0" bIns="0" rtlCol="0" anchor="b" anchorCtr="0">
            <a:spAutoFit/>
          </a:bodyPr>
          <a:lstStyle/>
          <a:p>
            <a:pPr algn="r"/>
            <a:fld id="{6A80CFBF-9CAB-4605-9923-D5636131B333}" type="slidenum">
              <a:rPr lang="en-US" sz="700" kern="400" baseline="0" smtClean="0">
                <a:solidFill>
                  <a:schemeClr val="bg1"/>
                </a:solidFill>
                <a:latin typeface="+mn-lt"/>
                <a:cs typeface="Arial" panose="020B0604020202020204" pitchFamily="34" charset="0"/>
              </a:rPr>
              <a:pPr algn="r"/>
              <a:t>‹#›</a:t>
            </a:fld>
            <a:endParaRPr lang="en-US" sz="700" kern="400" baseline="0" dirty="0">
              <a:solidFill>
                <a:schemeClr val="bg1"/>
              </a:solidFill>
              <a:latin typeface="+mn-lt"/>
              <a:cs typeface="Arial" panose="020B0604020202020204" pitchFamily="34" charset="0"/>
            </a:endParaRPr>
          </a:p>
        </p:txBody>
      </p:sp>
      <p:sp>
        <p:nvSpPr>
          <p:cNvPr id="8" name="TextBox 7">
            <a:extLst>
              <a:ext uri="{FF2B5EF4-FFF2-40B4-BE49-F238E27FC236}">
                <a16:creationId xmlns:a16="http://schemas.microsoft.com/office/drawing/2014/main" id="{26569B37-63BC-44C9-81D4-7D92586C3709}"/>
              </a:ext>
            </a:extLst>
          </p:cNvPr>
          <p:cNvSpPr txBox="1"/>
          <p:nvPr userDrawn="1"/>
        </p:nvSpPr>
        <p:spPr>
          <a:xfrm>
            <a:off x="571757" y="6458531"/>
            <a:ext cx="6949440" cy="107722"/>
          </a:xfrm>
          <a:prstGeom prst="rect">
            <a:avLst/>
          </a:prstGeom>
          <a:noFill/>
        </p:spPr>
        <p:txBody>
          <a:bodyPr wrap="square" lIns="0" tIns="0" rIns="0" bIns="0" rtlCol="0" anchor="b" anchorCtr="0">
            <a:spAutoFit/>
          </a:bodyPr>
          <a:lstStyle/>
          <a:p>
            <a:r>
              <a:rPr lang="en-US" sz="700" b="1" kern="400" dirty="0">
                <a:solidFill>
                  <a:schemeClr val="bg1"/>
                </a:solidFill>
                <a:cs typeface="Arial" panose="020B0604020202020204" pitchFamily="34" charset="0"/>
              </a:rPr>
              <a:t>For Agent/Broker use only.  Not for public distribution.</a:t>
            </a:r>
          </a:p>
        </p:txBody>
      </p:sp>
      <p:sp>
        <p:nvSpPr>
          <p:cNvPr id="9" name="TextBox 8">
            <a:extLst>
              <a:ext uri="{FF2B5EF4-FFF2-40B4-BE49-F238E27FC236}">
                <a16:creationId xmlns:a16="http://schemas.microsoft.com/office/drawing/2014/main" id="{CA1CE423-424B-497C-A3C2-91BC73F3BDA2}"/>
              </a:ext>
            </a:extLst>
          </p:cNvPr>
          <p:cNvSpPr txBox="1"/>
          <p:nvPr userDrawn="1"/>
        </p:nvSpPr>
        <p:spPr>
          <a:xfrm>
            <a:off x="8671560" y="6458531"/>
            <a:ext cx="946404" cy="107722"/>
          </a:xfrm>
          <a:prstGeom prst="rect">
            <a:avLst/>
          </a:prstGeom>
          <a:noFill/>
        </p:spPr>
        <p:txBody>
          <a:bodyPr wrap="square" lIns="0" tIns="0" rIns="0" bIns="0" rtlCol="0" anchor="b" anchorCtr="0">
            <a:spAutoFit/>
          </a:bodyPr>
          <a:lstStyle/>
          <a:p>
            <a:pPr algn="r"/>
            <a:r>
              <a:rPr lang="en-US" sz="700" kern="400" dirty="0">
                <a:solidFill>
                  <a:schemeClr val="bg1"/>
                </a:solidFill>
                <a:cs typeface="Arial" panose="020B0604020202020204" pitchFamily="34" charset="0"/>
              </a:rPr>
              <a:t>LCN-2936936-020420</a:t>
            </a:r>
          </a:p>
        </p:txBody>
      </p:sp>
      <p:sp>
        <p:nvSpPr>
          <p:cNvPr id="12" name="TextBox 11">
            <a:extLst>
              <a:ext uri="{FF2B5EF4-FFF2-40B4-BE49-F238E27FC236}">
                <a16:creationId xmlns:a16="http://schemas.microsoft.com/office/drawing/2014/main" id="{F959EA21-610A-4BD8-A34C-BAC17A50F5A2}"/>
              </a:ext>
            </a:extLst>
          </p:cNvPr>
          <p:cNvSpPr txBox="1"/>
          <p:nvPr userDrawn="1"/>
        </p:nvSpPr>
        <p:spPr>
          <a:xfrm>
            <a:off x="9617964" y="6458531"/>
            <a:ext cx="1615440" cy="107722"/>
          </a:xfrm>
          <a:prstGeom prst="rect">
            <a:avLst/>
          </a:prstGeom>
          <a:noFill/>
        </p:spPr>
        <p:txBody>
          <a:bodyPr wrap="square" lIns="0" tIns="0" rIns="0" bIns="0" rtlCol="0" anchor="b" anchorCtr="0">
            <a:spAutoFit/>
          </a:bodyPr>
          <a:lstStyle/>
          <a:p>
            <a:pPr algn="r"/>
            <a:r>
              <a:rPr lang="en-US" sz="700" kern="400" dirty="0">
                <a:solidFill>
                  <a:schemeClr val="bg1"/>
                </a:solidFill>
                <a:cs typeface="Arial" panose="020B0604020202020204" pitchFamily="34" charset="0"/>
              </a:rPr>
              <a:t>©2022 Lincoln National Corporation</a:t>
            </a:r>
          </a:p>
        </p:txBody>
      </p:sp>
    </p:spTree>
    <p:extLst>
      <p:ext uri="{BB962C8B-B14F-4D97-AF65-F5344CB8AC3E}">
        <p14:creationId xmlns:p14="http://schemas.microsoft.com/office/powerpoint/2010/main" val="2316953240"/>
      </p:ext>
    </p:extLst>
  </p:cSld>
  <p:clrMap bg1="lt1" tx1="dk1" bg2="lt2" tx2="dk2" accent1="accent1" accent2="accent2" accent3="accent3" accent4="accent4" accent5="accent5" accent6="accent6" hlink="hlink" folHlink="folHlink"/>
  <p:sldLayoutIdLst>
    <p:sldLayoutId id="2147484382" r:id="rId1"/>
    <p:sldLayoutId id="2147484383" r:id="rId2"/>
    <p:sldLayoutId id="2147484384" r:id="rId3"/>
    <p:sldLayoutId id="2147484385" r:id="rId4"/>
    <p:sldLayoutId id="2147484386" r:id="rId5"/>
    <p:sldLayoutId id="2147484387" r:id="rId6"/>
    <p:sldLayoutId id="2147484388" r:id="rId7"/>
    <p:sldLayoutId id="2147484389" r:id="rId8"/>
    <p:sldLayoutId id="2147484390" r:id="rId9"/>
    <p:sldLayoutId id="2147484391" r:id="rId10"/>
  </p:sldLayoutIdLst>
  <p:txStyles>
    <p:titleStyle>
      <a:lvl1pPr algn="l" defTabSz="914400" rtl="0" eaLnBrk="1" latinLnBrk="0" hangingPunct="1">
        <a:lnSpc>
          <a:spcPct val="100000"/>
        </a:lnSpc>
        <a:spcBef>
          <a:spcPct val="0"/>
        </a:spcBef>
        <a:buNone/>
        <a:defRPr sz="3400" kern="1200" baseline="0">
          <a:solidFill>
            <a:schemeClr val="bg1"/>
          </a:solidFill>
          <a:latin typeface="Georgia" panose="02040502050405020303" pitchFamily="18" charset="0"/>
          <a:ea typeface="+mj-ea"/>
          <a:cs typeface="+mj-cs"/>
        </a:defRPr>
      </a:lvl1pPr>
    </p:titleStyle>
    <p:bodyStyle>
      <a:lvl1pPr marL="182880" indent="-182880" algn="l" defTabSz="914400" rtl="0" eaLnBrk="1" latinLnBrk="0" hangingPunct="1">
        <a:lnSpc>
          <a:spcPct val="100000"/>
        </a:lnSpc>
        <a:spcBef>
          <a:spcPts val="0"/>
        </a:spcBef>
        <a:spcAft>
          <a:spcPts val="600"/>
        </a:spcAft>
        <a:buClr>
          <a:schemeClr val="bg1"/>
        </a:buClr>
        <a:buFont typeface="Arial" panose="020B0604020202020204" pitchFamily="34" charset="0"/>
        <a:buChar char="•"/>
        <a:defRPr sz="1600" kern="400" baseline="0">
          <a:solidFill>
            <a:schemeClr val="bg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641" y="484632"/>
            <a:ext cx="11036808" cy="521208"/>
          </a:xfrm>
          <a:prstGeom prst="rect">
            <a:avLst/>
          </a:prstGeom>
        </p:spPr>
        <p:txBody>
          <a:bodyPr vert="horz" lIns="0" tIns="0" rIns="0" bIns="0" rtlCol="0" anchor="t" anchorCtr="0">
            <a:noAutofit/>
          </a:bodyPr>
          <a:lstStyle/>
          <a:p>
            <a:r>
              <a:rPr lang="en-US" dirty="0"/>
              <a:t>Click to enter title</a:t>
            </a:r>
          </a:p>
        </p:txBody>
      </p:sp>
      <p:sp>
        <p:nvSpPr>
          <p:cNvPr id="3" name="Text Placeholder 2"/>
          <p:cNvSpPr>
            <a:spLocks noGrp="1"/>
          </p:cNvSpPr>
          <p:nvPr>
            <p:ph type="body" idx="1"/>
          </p:nvPr>
        </p:nvSpPr>
        <p:spPr>
          <a:xfrm>
            <a:off x="571641" y="2000250"/>
            <a:ext cx="11036808" cy="4206240"/>
          </a:xfrm>
          <a:prstGeom prst="rect">
            <a:avLst/>
          </a:prstGeom>
        </p:spPr>
        <p:txBody>
          <a:bodyPr vert="horz" lIns="0" tIns="0" rIns="0" bIns="0" rtlCol="0">
            <a:noAutofit/>
          </a:body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11351561" y="6458531"/>
            <a:ext cx="301752" cy="107722"/>
          </a:xfrm>
          <a:prstGeom prst="rect">
            <a:avLst/>
          </a:prstGeom>
          <a:noFill/>
        </p:spPr>
        <p:txBody>
          <a:bodyPr wrap="square" lIns="0" tIns="0" rIns="0" bIns="0" rtlCol="0" anchor="b" anchorCtr="0">
            <a:spAutoFit/>
          </a:bodyPr>
          <a:lstStyle/>
          <a:p>
            <a:pPr algn="r"/>
            <a:fld id="{6A80CFBF-9CAB-4605-9923-D5636131B333}" type="slidenum">
              <a:rPr lang="en-US" sz="700" kern="400" baseline="0" smtClean="0">
                <a:solidFill>
                  <a:schemeClr val="tx1"/>
                </a:solidFill>
                <a:latin typeface="+mn-lt"/>
                <a:cs typeface="Arial" panose="020B0604020202020204" pitchFamily="34" charset="0"/>
              </a:rPr>
              <a:pPr algn="r"/>
              <a:t>‹#›</a:t>
            </a:fld>
            <a:endParaRPr lang="en-US" sz="700" kern="400" baseline="0" dirty="0">
              <a:solidFill>
                <a:schemeClr val="tx1"/>
              </a:solidFill>
              <a:latin typeface="+mn-lt"/>
              <a:cs typeface="Arial" panose="020B0604020202020204" pitchFamily="34" charset="0"/>
            </a:endParaRPr>
          </a:p>
        </p:txBody>
      </p:sp>
      <p:sp>
        <p:nvSpPr>
          <p:cNvPr id="8" name="TextBox 7">
            <a:extLst>
              <a:ext uri="{FF2B5EF4-FFF2-40B4-BE49-F238E27FC236}">
                <a16:creationId xmlns:a16="http://schemas.microsoft.com/office/drawing/2014/main" id="{26569B37-63BC-44C9-81D4-7D92586C3709}"/>
              </a:ext>
            </a:extLst>
          </p:cNvPr>
          <p:cNvSpPr txBox="1"/>
          <p:nvPr userDrawn="1"/>
        </p:nvSpPr>
        <p:spPr>
          <a:xfrm>
            <a:off x="571757" y="6458531"/>
            <a:ext cx="6949440" cy="107722"/>
          </a:xfrm>
          <a:prstGeom prst="rect">
            <a:avLst/>
          </a:prstGeom>
          <a:noFill/>
        </p:spPr>
        <p:txBody>
          <a:bodyPr wrap="square" lIns="0" tIns="0" rIns="0" bIns="0" rtlCol="0" anchor="b" anchorCtr="0">
            <a:spAutoFit/>
          </a:bodyPr>
          <a:lstStyle/>
          <a:p>
            <a:r>
              <a:rPr lang="en-US" sz="700" b="1" kern="400" dirty="0">
                <a:cs typeface="Arial" panose="020B0604020202020204" pitchFamily="34" charset="0"/>
              </a:rPr>
              <a:t>For Agent/Broker use only.  Not for public distribution.</a:t>
            </a:r>
          </a:p>
        </p:txBody>
      </p:sp>
      <p:sp>
        <p:nvSpPr>
          <p:cNvPr id="9" name="TextBox 8">
            <a:extLst>
              <a:ext uri="{FF2B5EF4-FFF2-40B4-BE49-F238E27FC236}">
                <a16:creationId xmlns:a16="http://schemas.microsoft.com/office/drawing/2014/main" id="{B98B952B-EF03-4BFD-A6D3-FCD1B3375C97}"/>
              </a:ext>
            </a:extLst>
          </p:cNvPr>
          <p:cNvSpPr txBox="1"/>
          <p:nvPr userDrawn="1"/>
        </p:nvSpPr>
        <p:spPr>
          <a:xfrm>
            <a:off x="8671560" y="6458531"/>
            <a:ext cx="946404" cy="107722"/>
          </a:xfrm>
          <a:prstGeom prst="rect">
            <a:avLst/>
          </a:prstGeom>
          <a:noFill/>
        </p:spPr>
        <p:txBody>
          <a:bodyPr wrap="square" lIns="0" tIns="0" rIns="0" bIns="0" rtlCol="0" anchor="b" anchorCtr="0">
            <a:spAutoFit/>
          </a:bodyPr>
          <a:lstStyle/>
          <a:p>
            <a:pPr algn="r"/>
            <a:r>
              <a:rPr lang="en-US" sz="700" kern="400" dirty="0">
                <a:solidFill>
                  <a:schemeClr val="tx1"/>
                </a:solidFill>
                <a:cs typeface="Arial" panose="020B0604020202020204" pitchFamily="34" charset="0"/>
              </a:rPr>
              <a:t>LCN-2936936-020420</a:t>
            </a:r>
          </a:p>
        </p:txBody>
      </p:sp>
      <p:sp>
        <p:nvSpPr>
          <p:cNvPr id="12" name="TextBox 11">
            <a:extLst>
              <a:ext uri="{FF2B5EF4-FFF2-40B4-BE49-F238E27FC236}">
                <a16:creationId xmlns:a16="http://schemas.microsoft.com/office/drawing/2014/main" id="{43BA12D5-6554-405E-BB95-3C73C446CF4F}"/>
              </a:ext>
            </a:extLst>
          </p:cNvPr>
          <p:cNvSpPr txBox="1"/>
          <p:nvPr userDrawn="1"/>
        </p:nvSpPr>
        <p:spPr>
          <a:xfrm>
            <a:off x="9617964" y="6458531"/>
            <a:ext cx="1615440" cy="107722"/>
          </a:xfrm>
          <a:prstGeom prst="rect">
            <a:avLst/>
          </a:prstGeom>
          <a:noFill/>
        </p:spPr>
        <p:txBody>
          <a:bodyPr wrap="square" lIns="0" tIns="0" rIns="0" bIns="0" rtlCol="0" anchor="b" anchorCtr="0">
            <a:spAutoFit/>
          </a:bodyPr>
          <a:lstStyle/>
          <a:p>
            <a:pPr algn="r"/>
            <a:r>
              <a:rPr lang="en-US" sz="700" kern="400" dirty="0">
                <a:solidFill>
                  <a:schemeClr val="tx1"/>
                </a:solidFill>
                <a:cs typeface="Arial" panose="020B0604020202020204" pitchFamily="34" charset="0"/>
              </a:rPr>
              <a:t>©2022 Lincoln National Corporation</a:t>
            </a:r>
          </a:p>
        </p:txBody>
      </p:sp>
    </p:spTree>
    <p:extLst>
      <p:ext uri="{BB962C8B-B14F-4D97-AF65-F5344CB8AC3E}">
        <p14:creationId xmlns:p14="http://schemas.microsoft.com/office/powerpoint/2010/main" val="320469963"/>
      </p:ext>
    </p:extLst>
  </p:cSld>
  <p:clrMap bg1="lt1" tx1="dk1" bg2="lt2" tx2="dk2" accent1="accent1" accent2="accent2" accent3="accent3" accent4="accent4" accent5="accent5" accent6="accent6" hlink="hlink" folHlink="folHlink"/>
  <p:sldLayoutIdLst>
    <p:sldLayoutId id="2147484393" r:id="rId1"/>
  </p:sldLayoutIdLst>
  <p:txStyles>
    <p:titleStyle>
      <a:lvl1pPr algn="l" defTabSz="914400" rtl="0" eaLnBrk="1" latinLnBrk="0" hangingPunct="1">
        <a:lnSpc>
          <a:spcPct val="100000"/>
        </a:lnSpc>
        <a:spcBef>
          <a:spcPct val="0"/>
        </a:spcBef>
        <a:buNone/>
        <a:defRPr sz="3400" kern="1200" baseline="0">
          <a:solidFill>
            <a:schemeClr val="tx1"/>
          </a:solidFill>
          <a:latin typeface="Georgia" panose="02040502050405020303" pitchFamily="18" charset="0"/>
          <a:ea typeface="+mj-ea"/>
          <a:cs typeface="+mj-cs"/>
        </a:defRPr>
      </a:lvl1pPr>
    </p:titleStyle>
    <p:bodyStyle>
      <a:lvl1pPr marL="182880" indent="-18288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1600" kern="400" baseline="0">
          <a:solidFill>
            <a:schemeClr val="tx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6444041"/>
      </p:ext>
    </p:extLst>
  </p:cSld>
  <p:clrMap bg1="lt1" tx1="dk1" bg2="lt2" tx2="dk2" accent1="accent1" accent2="accent2" accent3="accent3" accent4="accent4" accent5="accent5" accent6="accent6" hlink="hlink" folHlink="folHlink"/>
  <p:sldLayoutIdLst>
    <p:sldLayoutId id="2147484397" r:id="rId1"/>
  </p:sldLayoutIdLst>
  <p:txStyles>
    <p:titleStyle>
      <a:lvl1pPr algn="l" defTabSz="914400" rtl="0" eaLnBrk="1" latinLnBrk="0" hangingPunct="1">
        <a:lnSpc>
          <a:spcPct val="100000"/>
        </a:lnSpc>
        <a:spcBef>
          <a:spcPct val="0"/>
        </a:spcBef>
        <a:buNone/>
        <a:defRPr sz="3400" kern="1200" baseline="0">
          <a:solidFill>
            <a:schemeClr val="tx1"/>
          </a:solidFill>
          <a:latin typeface="Georgia" panose="02040502050405020303" pitchFamily="18" charset="0"/>
          <a:ea typeface="+mj-ea"/>
          <a:cs typeface="+mj-cs"/>
        </a:defRPr>
      </a:lvl1pPr>
    </p:titleStyle>
    <p:bodyStyle>
      <a:lvl1pPr marL="182880" indent="-18288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1600" kern="400" baseline="0">
          <a:solidFill>
            <a:schemeClr val="tx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5935632"/>
      </p:ext>
    </p:extLst>
  </p:cSld>
  <p:clrMap bg1="lt1" tx1="dk1" bg2="lt2" tx2="dk2" accent1="accent1" accent2="accent2" accent3="accent3" accent4="accent4" accent5="accent5" accent6="accent6" hlink="hlink" folHlink="folHlink"/>
  <p:sldLayoutIdLst>
    <p:sldLayoutId id="2147484395" r:id="rId1"/>
  </p:sldLayoutIdLst>
  <p:txStyles>
    <p:titleStyle>
      <a:lvl1pPr algn="l" defTabSz="914400" rtl="0" eaLnBrk="1" latinLnBrk="0" hangingPunct="1">
        <a:lnSpc>
          <a:spcPct val="100000"/>
        </a:lnSpc>
        <a:spcBef>
          <a:spcPct val="0"/>
        </a:spcBef>
        <a:buNone/>
        <a:defRPr sz="3400" kern="1200" baseline="0">
          <a:solidFill>
            <a:schemeClr val="bg1"/>
          </a:solidFill>
          <a:latin typeface="Georgia" panose="02040502050405020303" pitchFamily="18" charset="0"/>
          <a:ea typeface="+mj-ea"/>
          <a:cs typeface="+mj-cs"/>
        </a:defRPr>
      </a:lvl1pPr>
    </p:titleStyle>
    <p:bodyStyle>
      <a:lvl1pPr marL="182880" indent="-182880" algn="l" defTabSz="914400" rtl="0" eaLnBrk="1" latinLnBrk="0" hangingPunct="1">
        <a:lnSpc>
          <a:spcPct val="100000"/>
        </a:lnSpc>
        <a:spcBef>
          <a:spcPts val="0"/>
        </a:spcBef>
        <a:spcAft>
          <a:spcPts val="600"/>
        </a:spcAft>
        <a:buClr>
          <a:schemeClr val="bg1"/>
        </a:buClr>
        <a:buFont typeface="Arial" panose="020B0604020202020204" pitchFamily="34" charset="0"/>
        <a:buChar char="•"/>
        <a:defRPr sz="1600" kern="400" baseline="0">
          <a:solidFill>
            <a:schemeClr val="bg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600"/>
        </a:spcAft>
        <a:buClr>
          <a:schemeClr val="bg1"/>
        </a:buClr>
        <a:buFont typeface="Calibri" panose="020F0502020204030204" pitchFamily="34" charset="0"/>
        <a:buChar char="»"/>
        <a:defRPr sz="1600" kern="400" baseline="0">
          <a:solidFill>
            <a:schemeClr val="bg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hyperlink" Target="https://www.mdcalc.com/morphine-milligram-equivalents-mme-calculator" TargetMode="Externa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DA4B16F9-794B-5D49-BF8F-863C1A4A9CFB}"/>
              </a:ext>
            </a:extLst>
          </p:cNvPr>
          <p:cNvSpPr>
            <a:spLocks noGrp="1"/>
          </p:cNvSpPr>
          <p:nvPr>
            <p:ph type="body" sz="quarter" idx="25"/>
          </p:nvPr>
        </p:nvSpPr>
        <p:spPr>
          <a:xfrm>
            <a:off x="6281928" y="573313"/>
            <a:ext cx="5330952" cy="5196932"/>
          </a:xfrm>
        </p:spPr>
        <p:txBody>
          <a:bodyPr/>
          <a:lstStyle/>
          <a:p>
            <a:endParaRPr lang="en-US" dirty="0"/>
          </a:p>
        </p:txBody>
      </p:sp>
      <p:sp>
        <p:nvSpPr>
          <p:cNvPr id="3" name="Text Placeholder 2">
            <a:extLst>
              <a:ext uri="{FF2B5EF4-FFF2-40B4-BE49-F238E27FC236}">
                <a16:creationId xmlns:a16="http://schemas.microsoft.com/office/drawing/2014/main" id="{B16C581D-04C5-3840-A850-4A28E562CA6F}"/>
              </a:ext>
            </a:extLst>
          </p:cNvPr>
          <p:cNvSpPr>
            <a:spLocks noGrp="1"/>
          </p:cNvSpPr>
          <p:nvPr>
            <p:ph type="body" sz="quarter" idx="10"/>
          </p:nvPr>
        </p:nvSpPr>
        <p:spPr/>
        <p:txBody>
          <a:bodyPr/>
          <a:lstStyle/>
          <a:p>
            <a:r>
              <a:rPr lang="en-US" dirty="0"/>
              <a:t> </a:t>
            </a:r>
          </a:p>
        </p:txBody>
      </p:sp>
      <p:sp>
        <p:nvSpPr>
          <p:cNvPr id="15" name="Text Placeholder 14">
            <a:extLst>
              <a:ext uri="{FF2B5EF4-FFF2-40B4-BE49-F238E27FC236}">
                <a16:creationId xmlns:a16="http://schemas.microsoft.com/office/drawing/2014/main" id="{63653B97-1492-E948-B61D-DCB541A2E9B3}"/>
              </a:ext>
            </a:extLst>
          </p:cNvPr>
          <p:cNvSpPr>
            <a:spLocks noGrp="1"/>
          </p:cNvSpPr>
          <p:nvPr>
            <p:ph type="body" sz="quarter" idx="11"/>
          </p:nvPr>
        </p:nvSpPr>
        <p:spPr/>
        <p:txBody>
          <a:bodyPr/>
          <a:lstStyle/>
          <a:p>
            <a:r>
              <a:rPr lang="en-US" dirty="0"/>
              <a:t>Dr. John F. Greene</a:t>
            </a:r>
          </a:p>
        </p:txBody>
      </p:sp>
      <p:sp>
        <p:nvSpPr>
          <p:cNvPr id="16" name="Text Placeholder 15">
            <a:extLst>
              <a:ext uri="{FF2B5EF4-FFF2-40B4-BE49-F238E27FC236}">
                <a16:creationId xmlns:a16="http://schemas.microsoft.com/office/drawing/2014/main" id="{74378B23-3C19-B64F-A8E0-F6CB0AF08DC1}"/>
              </a:ext>
            </a:extLst>
          </p:cNvPr>
          <p:cNvSpPr>
            <a:spLocks noGrp="1"/>
          </p:cNvSpPr>
          <p:nvPr>
            <p:ph type="body" sz="quarter" idx="12"/>
          </p:nvPr>
        </p:nvSpPr>
        <p:spPr/>
        <p:txBody>
          <a:bodyPr/>
          <a:lstStyle/>
          <a:p>
            <a:r>
              <a:rPr lang="en-US" dirty="0"/>
              <a:t>VP, Chief Medical Director</a:t>
            </a:r>
          </a:p>
          <a:p>
            <a:r>
              <a:rPr lang="en-US" dirty="0"/>
              <a:t>Underwriting &amp; New Business</a:t>
            </a:r>
          </a:p>
        </p:txBody>
      </p:sp>
      <p:sp>
        <p:nvSpPr>
          <p:cNvPr id="18" name="Text Placeholder 17">
            <a:extLst>
              <a:ext uri="{FF2B5EF4-FFF2-40B4-BE49-F238E27FC236}">
                <a16:creationId xmlns:a16="http://schemas.microsoft.com/office/drawing/2014/main" id="{00D15F11-BCDB-644A-A87C-64E921A13A30}"/>
              </a:ext>
            </a:extLst>
          </p:cNvPr>
          <p:cNvSpPr>
            <a:spLocks noGrp="1"/>
          </p:cNvSpPr>
          <p:nvPr>
            <p:ph type="body" sz="quarter" idx="14"/>
          </p:nvPr>
        </p:nvSpPr>
        <p:spPr>
          <a:xfrm>
            <a:off x="9212135" y="4437330"/>
            <a:ext cx="2286000" cy="160265"/>
          </a:xfrm>
        </p:spPr>
        <p:txBody>
          <a:bodyPr/>
          <a:lstStyle/>
          <a:p>
            <a:r>
              <a:rPr lang="en-US" dirty="0"/>
              <a:t> </a:t>
            </a:r>
          </a:p>
        </p:txBody>
      </p:sp>
      <p:sp>
        <p:nvSpPr>
          <p:cNvPr id="23" name="Text Placeholder 22">
            <a:extLst>
              <a:ext uri="{FF2B5EF4-FFF2-40B4-BE49-F238E27FC236}">
                <a16:creationId xmlns:a16="http://schemas.microsoft.com/office/drawing/2014/main" id="{B1ECD502-FB69-BC46-A0E6-263C184B2BF0}"/>
              </a:ext>
            </a:extLst>
          </p:cNvPr>
          <p:cNvSpPr>
            <a:spLocks noGrp="1"/>
          </p:cNvSpPr>
          <p:nvPr>
            <p:ph type="body" sz="quarter" idx="19"/>
          </p:nvPr>
        </p:nvSpPr>
        <p:spPr/>
        <p:txBody>
          <a:bodyPr/>
          <a:lstStyle/>
          <a:p>
            <a:r>
              <a:rPr lang="en-US" dirty="0"/>
              <a:t>October 13, 2022</a:t>
            </a:r>
          </a:p>
          <a:p>
            <a:endParaRPr lang="en-US" dirty="0"/>
          </a:p>
        </p:txBody>
      </p:sp>
      <p:sp>
        <p:nvSpPr>
          <p:cNvPr id="13" name="Text Placeholder 12">
            <a:extLst>
              <a:ext uri="{FF2B5EF4-FFF2-40B4-BE49-F238E27FC236}">
                <a16:creationId xmlns:a16="http://schemas.microsoft.com/office/drawing/2014/main" id="{B232012C-5294-284C-A55C-B811302FD3D6}"/>
              </a:ext>
            </a:extLst>
          </p:cNvPr>
          <p:cNvSpPr>
            <a:spLocks noGrp="1"/>
          </p:cNvSpPr>
          <p:nvPr>
            <p:ph type="body" idx="1"/>
          </p:nvPr>
        </p:nvSpPr>
        <p:spPr>
          <a:xfrm>
            <a:off x="6809508" y="794668"/>
            <a:ext cx="4688952" cy="1745131"/>
          </a:xfrm>
        </p:spPr>
        <p:txBody>
          <a:bodyPr/>
          <a:lstStyle/>
          <a:p>
            <a:r>
              <a:rPr lang="en-US" dirty="0"/>
              <a:t>Underwriting Opioid Use, Misuse and Use Disorder</a:t>
            </a:r>
          </a:p>
        </p:txBody>
      </p:sp>
      <p:sp>
        <p:nvSpPr>
          <p:cNvPr id="14" name="Title 13">
            <a:extLst>
              <a:ext uri="{FF2B5EF4-FFF2-40B4-BE49-F238E27FC236}">
                <a16:creationId xmlns:a16="http://schemas.microsoft.com/office/drawing/2014/main" id="{BD56608E-F6B5-AD46-8E48-2F64EE24D75D}"/>
              </a:ext>
            </a:extLst>
          </p:cNvPr>
          <p:cNvSpPr>
            <a:spLocks noGrp="1"/>
          </p:cNvSpPr>
          <p:nvPr>
            <p:ph type="ctrTitle"/>
          </p:nvPr>
        </p:nvSpPr>
        <p:spPr>
          <a:xfrm>
            <a:off x="6809508" y="3035861"/>
            <a:ext cx="4270248" cy="543066"/>
          </a:xfrm>
        </p:spPr>
        <p:txBody>
          <a:bodyPr/>
          <a:lstStyle/>
          <a:p>
            <a:r>
              <a:rPr lang="en-US" dirty="0"/>
              <a:t>Carolina Underwriters Forum</a:t>
            </a:r>
            <a:br>
              <a:rPr lang="en-US" dirty="0"/>
            </a:br>
            <a:r>
              <a:rPr lang="en-US" dirty="0"/>
              <a:t>2022 Fall Meeting</a:t>
            </a:r>
          </a:p>
        </p:txBody>
      </p:sp>
      <p:pic>
        <p:nvPicPr>
          <p:cNvPr id="4" name="Picture 3">
            <a:extLst>
              <a:ext uri="{FF2B5EF4-FFF2-40B4-BE49-F238E27FC236}">
                <a16:creationId xmlns:a16="http://schemas.microsoft.com/office/drawing/2014/main" id="{E9264AF1-6E95-4BDB-9F6F-A95650B78C7A}"/>
              </a:ext>
            </a:extLst>
          </p:cNvPr>
          <p:cNvPicPr>
            <a:picLocks noChangeAspect="1"/>
          </p:cNvPicPr>
          <p:nvPr/>
        </p:nvPicPr>
        <p:blipFill>
          <a:blip r:embed="rId2"/>
          <a:stretch>
            <a:fillRect/>
          </a:stretch>
        </p:blipFill>
        <p:spPr>
          <a:xfrm>
            <a:off x="304800" y="2044752"/>
            <a:ext cx="5750071" cy="2298648"/>
          </a:xfrm>
          <a:prstGeom prst="rect">
            <a:avLst/>
          </a:prstGeom>
          <a:blipFill>
            <a:blip r:embed="rId3"/>
            <a:tile tx="0" ty="0" sx="100000" sy="100000" flip="none" algn="tl"/>
          </a:blipFill>
        </p:spPr>
      </p:pic>
      <p:sp>
        <p:nvSpPr>
          <p:cNvPr id="6" name="Text Placeholder 5">
            <a:extLst>
              <a:ext uri="{FF2B5EF4-FFF2-40B4-BE49-F238E27FC236}">
                <a16:creationId xmlns:a16="http://schemas.microsoft.com/office/drawing/2014/main" id="{BE017675-41C6-4D84-868D-B7814C19D7C9}"/>
              </a:ext>
            </a:extLst>
          </p:cNvPr>
          <p:cNvSpPr>
            <a:spLocks noGrp="1"/>
          </p:cNvSpPr>
          <p:nvPr>
            <p:ph type="body" sz="quarter" idx="15"/>
          </p:nvPr>
        </p:nvSpPr>
        <p:spPr>
          <a:xfrm>
            <a:off x="6811390" y="4445369"/>
            <a:ext cx="2286000" cy="153888"/>
          </a:xfrm>
        </p:spPr>
        <p:txBody>
          <a:bodyPr/>
          <a:lstStyle/>
          <a:p>
            <a:endParaRPr lang="en-US" dirty="0"/>
          </a:p>
        </p:txBody>
      </p:sp>
      <p:sp>
        <p:nvSpPr>
          <p:cNvPr id="12" name="Text Placeholder 11">
            <a:extLst>
              <a:ext uri="{FF2B5EF4-FFF2-40B4-BE49-F238E27FC236}">
                <a16:creationId xmlns:a16="http://schemas.microsoft.com/office/drawing/2014/main" id="{EC390725-DC49-4163-904D-B7F4C9024A9A}"/>
              </a:ext>
            </a:extLst>
          </p:cNvPr>
          <p:cNvSpPr>
            <a:spLocks noGrp="1"/>
          </p:cNvSpPr>
          <p:nvPr>
            <p:ph type="body" sz="quarter" idx="16"/>
          </p:nvPr>
        </p:nvSpPr>
        <p:spPr/>
        <p:txBody>
          <a:bodyPr/>
          <a:lstStyle/>
          <a:p>
            <a:endParaRPr lang="en-US" dirty="0"/>
          </a:p>
        </p:txBody>
      </p:sp>
      <p:sp>
        <p:nvSpPr>
          <p:cNvPr id="26" name="Text Placeholder 25">
            <a:extLst>
              <a:ext uri="{FF2B5EF4-FFF2-40B4-BE49-F238E27FC236}">
                <a16:creationId xmlns:a16="http://schemas.microsoft.com/office/drawing/2014/main" id="{3B9FA077-D162-4560-B6B3-5E3F68168A17}"/>
              </a:ext>
            </a:extLst>
          </p:cNvPr>
          <p:cNvSpPr>
            <a:spLocks noGrp="1"/>
          </p:cNvSpPr>
          <p:nvPr>
            <p:ph type="body" sz="quarter" idx="18"/>
          </p:nvPr>
        </p:nvSpPr>
        <p:spPr/>
        <p:txBody>
          <a:bodyPr/>
          <a:lstStyle/>
          <a:p>
            <a:endParaRPr lang="en-US" dirty="0"/>
          </a:p>
        </p:txBody>
      </p:sp>
    </p:spTree>
    <p:extLst>
      <p:ext uri="{BB962C8B-B14F-4D97-AF65-F5344CB8AC3E}">
        <p14:creationId xmlns:p14="http://schemas.microsoft.com/office/powerpoint/2010/main" val="483587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B0988-EED9-4F82-ACCE-F90ED390E1B1}"/>
              </a:ext>
            </a:extLst>
          </p:cNvPr>
          <p:cNvSpPr>
            <a:spLocks noGrp="1"/>
          </p:cNvSpPr>
          <p:nvPr>
            <p:ph type="title"/>
          </p:nvPr>
        </p:nvSpPr>
        <p:spPr/>
        <p:txBody>
          <a:bodyPr/>
          <a:lstStyle/>
          <a:p>
            <a:r>
              <a:rPr lang="en-US" dirty="0"/>
              <a:t>Opioid Discussion Overview 	</a:t>
            </a:r>
          </a:p>
        </p:txBody>
      </p:sp>
      <p:sp>
        <p:nvSpPr>
          <p:cNvPr id="5" name="Text Placeholder 4">
            <a:extLst>
              <a:ext uri="{FF2B5EF4-FFF2-40B4-BE49-F238E27FC236}">
                <a16:creationId xmlns:a16="http://schemas.microsoft.com/office/drawing/2014/main" id="{EBFE2F01-358C-488C-89FD-B07E60EC7B54}"/>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94223345-7F7B-458F-9609-A84F4BE7856B}"/>
              </a:ext>
            </a:extLst>
          </p:cNvPr>
          <p:cNvSpPr txBox="1">
            <a:spLocks/>
          </p:cNvSpPr>
          <p:nvPr/>
        </p:nvSpPr>
        <p:spPr>
          <a:xfrm>
            <a:off x="571500" y="1653882"/>
            <a:ext cx="10782300" cy="4206240"/>
          </a:xfrm>
          <a:prstGeom prst="rect">
            <a:avLst/>
          </a:prstGeom>
        </p:spPr>
        <p:txBody>
          <a:bodyPr/>
          <a:lstStyle>
            <a:lvl1pPr marL="182880" indent="-18288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1600" kern="400" baseline="0">
                <a:solidFill>
                  <a:schemeClr val="tx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200" dirty="0"/>
              <a:t>Opioid facts</a:t>
            </a:r>
          </a:p>
          <a:p>
            <a:r>
              <a:rPr lang="en-US" sz="2200" dirty="0"/>
              <a:t>Three waves of opioid overdoses in U.S.</a:t>
            </a:r>
          </a:p>
          <a:p>
            <a:r>
              <a:rPr lang="en-US" sz="2200" dirty="0"/>
              <a:t>Demographics of opioid overdoses in U.S.</a:t>
            </a:r>
          </a:p>
          <a:p>
            <a:r>
              <a:rPr lang="en-US" sz="2200" dirty="0"/>
              <a:t>Opioid overdoses during time of COVID-19 </a:t>
            </a:r>
          </a:p>
          <a:p>
            <a:r>
              <a:rPr lang="en-US" sz="2200" dirty="0"/>
              <a:t>Industry opioid overdose experience  </a:t>
            </a:r>
          </a:p>
          <a:p>
            <a:r>
              <a:rPr lang="en-US" sz="2200" dirty="0"/>
              <a:t>Underwriting known opioid use</a:t>
            </a:r>
          </a:p>
          <a:p>
            <a:r>
              <a:rPr lang="en-US" sz="2200" dirty="0"/>
              <a:t>Opioid screening </a:t>
            </a:r>
          </a:p>
          <a:p>
            <a:r>
              <a:rPr lang="en-US" sz="2200" dirty="0"/>
              <a:t>Case studies</a:t>
            </a:r>
          </a:p>
          <a:p>
            <a:r>
              <a:rPr lang="en-US" sz="2200" dirty="0"/>
              <a:t>Summary </a:t>
            </a:r>
          </a:p>
          <a:p>
            <a:pPr marL="0" indent="0">
              <a:buNone/>
            </a:pPr>
            <a:endParaRPr lang="en-US" sz="2500" dirty="0"/>
          </a:p>
          <a:p>
            <a:pPr marL="0" indent="0">
              <a:buNone/>
            </a:pPr>
            <a:endParaRPr lang="en-US" sz="2400" dirty="0"/>
          </a:p>
          <a:p>
            <a:endParaRPr lang="en-US" sz="2500" dirty="0"/>
          </a:p>
          <a:p>
            <a:endParaRPr lang="en-US" sz="2500" dirty="0"/>
          </a:p>
          <a:p>
            <a:endParaRPr lang="en-US" dirty="0"/>
          </a:p>
        </p:txBody>
      </p:sp>
    </p:spTree>
    <p:extLst>
      <p:ext uri="{BB962C8B-B14F-4D97-AF65-F5344CB8AC3E}">
        <p14:creationId xmlns:p14="http://schemas.microsoft.com/office/powerpoint/2010/main" val="3908580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B0988-EED9-4F82-ACCE-F90ED390E1B1}"/>
              </a:ext>
            </a:extLst>
          </p:cNvPr>
          <p:cNvSpPr>
            <a:spLocks noGrp="1"/>
          </p:cNvSpPr>
          <p:nvPr>
            <p:ph type="title"/>
          </p:nvPr>
        </p:nvSpPr>
        <p:spPr/>
        <p:txBody>
          <a:bodyPr/>
          <a:lstStyle/>
          <a:p>
            <a:r>
              <a:rPr lang="en-US" dirty="0"/>
              <a:t>Opioid Facts 	</a:t>
            </a:r>
          </a:p>
        </p:txBody>
      </p:sp>
      <p:sp>
        <p:nvSpPr>
          <p:cNvPr id="5" name="Text Placeholder 4">
            <a:extLst>
              <a:ext uri="{FF2B5EF4-FFF2-40B4-BE49-F238E27FC236}">
                <a16:creationId xmlns:a16="http://schemas.microsoft.com/office/drawing/2014/main" id="{EBFE2F01-358C-488C-89FD-B07E60EC7B54}"/>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94223345-7F7B-458F-9609-A84F4BE7856B}"/>
              </a:ext>
            </a:extLst>
          </p:cNvPr>
          <p:cNvSpPr txBox="1">
            <a:spLocks/>
          </p:cNvSpPr>
          <p:nvPr/>
        </p:nvSpPr>
        <p:spPr>
          <a:xfrm>
            <a:off x="571500" y="1653882"/>
            <a:ext cx="10782300" cy="4206240"/>
          </a:xfrm>
          <a:prstGeom prst="rect">
            <a:avLst/>
          </a:prstGeom>
        </p:spPr>
        <p:txBody>
          <a:bodyPr/>
          <a:lstStyle>
            <a:lvl1pPr marL="182880" indent="-18288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1600" kern="400" baseline="0">
                <a:solidFill>
                  <a:schemeClr val="tx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100" dirty="0"/>
              <a:t>Accidents are the leading cause of death in U.S. adults 50 and under.  Of these, accidental drug overdose deaths make up the largest share</a:t>
            </a:r>
          </a:p>
          <a:p>
            <a:r>
              <a:rPr lang="en-US" sz="2100" dirty="0"/>
              <a:t>Fatal overdoses have quintupled since 1999 (prescription – 17%, heroin – 7%, synthetic – 56%)</a:t>
            </a:r>
          </a:p>
          <a:p>
            <a:r>
              <a:rPr lang="en-US" sz="2100" dirty="0"/>
              <a:t>In 2020, 92,000 people died from drug overdoses in the U.S.: 80% involved an opioid and 82%, of the opioid deaths, were due to a synthetic opioid, most often illicitly manufactured fentanyl</a:t>
            </a:r>
          </a:p>
          <a:p>
            <a:r>
              <a:rPr lang="en-US" sz="2100" dirty="0"/>
              <a:t>Fentanyl is up to 50x stronger than heroin &amp; 100x stronger than morphine </a:t>
            </a:r>
          </a:p>
          <a:p>
            <a:r>
              <a:rPr lang="en-US" sz="2100" dirty="0"/>
              <a:t>Fentanyl is often added to other drugs because of its extreme potency </a:t>
            </a:r>
          </a:p>
          <a:p>
            <a:r>
              <a:rPr lang="en-US" sz="2100" dirty="0"/>
              <a:t>Fentanyl is relatively easy to synthesize and manufacture, and is less difficult to traffic</a:t>
            </a:r>
          </a:p>
          <a:p>
            <a:pPr marL="0" indent="0">
              <a:buNone/>
            </a:pPr>
            <a:endParaRPr lang="en-US" sz="2500" dirty="0"/>
          </a:p>
          <a:p>
            <a:pPr marL="0" indent="0">
              <a:buNone/>
            </a:pPr>
            <a:endParaRPr lang="en-US" sz="2400" dirty="0"/>
          </a:p>
          <a:p>
            <a:endParaRPr lang="en-US" sz="2500" dirty="0"/>
          </a:p>
          <a:p>
            <a:endParaRPr lang="en-US" sz="2500" dirty="0"/>
          </a:p>
          <a:p>
            <a:endParaRPr lang="en-US" dirty="0"/>
          </a:p>
        </p:txBody>
      </p:sp>
      <p:pic>
        <p:nvPicPr>
          <p:cNvPr id="3076" name="Picture 4" descr="66,135 Drug Abuse Stock Photos and Images - 123RF">
            <a:extLst>
              <a:ext uri="{FF2B5EF4-FFF2-40B4-BE49-F238E27FC236}">
                <a16:creationId xmlns:a16="http://schemas.microsoft.com/office/drawing/2014/main" id="{EE12C3BE-118E-DCDC-0B40-D5D0A870F99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259" t="3704" r="16074"/>
          <a:stretch/>
        </p:blipFill>
        <p:spPr bwMode="auto">
          <a:xfrm>
            <a:off x="10439400" y="4038600"/>
            <a:ext cx="13716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9300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B0988-EED9-4F82-ACCE-F90ED390E1B1}"/>
              </a:ext>
            </a:extLst>
          </p:cNvPr>
          <p:cNvSpPr>
            <a:spLocks noGrp="1"/>
          </p:cNvSpPr>
          <p:nvPr>
            <p:ph type="title"/>
          </p:nvPr>
        </p:nvSpPr>
        <p:spPr/>
        <p:txBody>
          <a:bodyPr/>
          <a:lstStyle/>
          <a:p>
            <a:r>
              <a:rPr lang="en-US" dirty="0"/>
              <a:t>Opioids	</a:t>
            </a:r>
          </a:p>
        </p:txBody>
      </p:sp>
      <p:sp>
        <p:nvSpPr>
          <p:cNvPr id="5" name="Text Placeholder 4">
            <a:extLst>
              <a:ext uri="{FF2B5EF4-FFF2-40B4-BE49-F238E27FC236}">
                <a16:creationId xmlns:a16="http://schemas.microsoft.com/office/drawing/2014/main" id="{EBFE2F01-358C-488C-89FD-B07E60EC7B54}"/>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94223345-7F7B-458F-9609-A84F4BE7856B}"/>
              </a:ext>
            </a:extLst>
          </p:cNvPr>
          <p:cNvSpPr txBox="1">
            <a:spLocks/>
          </p:cNvSpPr>
          <p:nvPr/>
        </p:nvSpPr>
        <p:spPr>
          <a:xfrm>
            <a:off x="571500" y="1447800"/>
            <a:ext cx="10934700" cy="4206240"/>
          </a:xfrm>
          <a:prstGeom prst="rect">
            <a:avLst/>
          </a:prstGeom>
        </p:spPr>
        <p:txBody>
          <a:bodyPr/>
          <a:lstStyle>
            <a:lvl1pPr marL="182880" indent="-18288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1600" kern="400" baseline="0">
                <a:solidFill>
                  <a:schemeClr val="tx1"/>
                </a:solidFill>
                <a:latin typeface="+mn-lt"/>
                <a:ea typeface="+mn-ea"/>
                <a:cs typeface="Arial" panose="020B0604020202020204" pitchFamily="34" charset="0"/>
              </a:defRPr>
            </a:lvl1pPr>
            <a:lvl2pPr marL="365760" indent="-182880"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2pPr>
            <a:lvl3pPr marL="685800"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3pPr>
            <a:lvl4pPr marL="859536"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4pPr>
            <a:lvl5pPr marL="1033272" indent="-173736" algn="l" defTabSz="914400" rtl="0" eaLnBrk="1" latinLnBrk="0" hangingPunct="1">
              <a:lnSpc>
                <a:spcPct val="100000"/>
              </a:lnSpc>
              <a:spcBef>
                <a:spcPts val="0"/>
              </a:spcBef>
              <a:spcAft>
                <a:spcPts val="800"/>
              </a:spcAft>
              <a:buClr>
                <a:schemeClr val="tx1"/>
              </a:buClr>
              <a:buFont typeface="Calibri" panose="020F0502020204030204" pitchFamily="34" charset="0"/>
              <a:buChar char="»"/>
              <a:defRPr sz="1600" kern="400" baseline="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b="1" dirty="0"/>
              <a:t>Natural</a:t>
            </a:r>
            <a:r>
              <a:rPr lang="en-US" sz="2400" dirty="0"/>
              <a:t> – Opium (codeine, morphine)</a:t>
            </a:r>
          </a:p>
          <a:p>
            <a:r>
              <a:rPr lang="en-US" sz="2400" b="1" dirty="0"/>
              <a:t>Semisynthetic</a:t>
            </a:r>
            <a:r>
              <a:rPr lang="en-US" sz="2400" dirty="0"/>
              <a:t> – Heroin, oxycodone, hydromorphone</a:t>
            </a:r>
          </a:p>
          <a:p>
            <a:r>
              <a:rPr lang="en-US" sz="2400" b="1" dirty="0"/>
              <a:t>Synthetic</a:t>
            </a:r>
            <a:r>
              <a:rPr lang="en-US" sz="2400" dirty="0"/>
              <a:t> – Fentanyl, methadone, meperidine</a:t>
            </a:r>
          </a:p>
          <a:p>
            <a:pPr marL="0" indent="0">
              <a:buNone/>
            </a:pPr>
            <a:endParaRPr lang="en-US" sz="2500" dirty="0"/>
          </a:p>
          <a:p>
            <a:pPr marL="0" indent="0">
              <a:buNone/>
            </a:pPr>
            <a:endParaRPr lang="en-US" sz="2400" dirty="0"/>
          </a:p>
          <a:p>
            <a:endParaRPr lang="en-US" sz="2500" dirty="0"/>
          </a:p>
          <a:p>
            <a:pPr marL="0" indent="0">
              <a:buNone/>
            </a:pPr>
            <a:endParaRPr lang="en-US" sz="2500" dirty="0"/>
          </a:p>
          <a:p>
            <a:endParaRPr lang="en-US" dirty="0"/>
          </a:p>
        </p:txBody>
      </p:sp>
      <p:pic>
        <p:nvPicPr>
          <p:cNvPr id="6" name="Picture 5">
            <a:extLst>
              <a:ext uri="{FF2B5EF4-FFF2-40B4-BE49-F238E27FC236}">
                <a16:creationId xmlns:a16="http://schemas.microsoft.com/office/drawing/2014/main" id="{74577C58-8006-6B41-9605-32C581A62703}"/>
              </a:ext>
            </a:extLst>
          </p:cNvPr>
          <p:cNvPicPr>
            <a:picLocks noChangeAspect="1"/>
          </p:cNvPicPr>
          <p:nvPr/>
        </p:nvPicPr>
        <p:blipFill>
          <a:blip r:embed="rId2"/>
          <a:stretch>
            <a:fillRect/>
          </a:stretch>
        </p:blipFill>
        <p:spPr>
          <a:xfrm>
            <a:off x="2051304" y="3200400"/>
            <a:ext cx="8077200" cy="3020916"/>
          </a:xfrm>
          <a:prstGeom prst="rect">
            <a:avLst/>
          </a:prstGeom>
        </p:spPr>
      </p:pic>
    </p:spTree>
    <p:extLst>
      <p:ext uri="{BB962C8B-B14F-4D97-AF65-F5344CB8AC3E}">
        <p14:creationId xmlns:p14="http://schemas.microsoft.com/office/powerpoint/2010/main" val="2826796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7A160-3B21-48A6-AF88-6EB16784C595}"/>
              </a:ext>
            </a:extLst>
          </p:cNvPr>
          <p:cNvSpPr>
            <a:spLocks noGrp="1"/>
          </p:cNvSpPr>
          <p:nvPr>
            <p:ph type="title"/>
          </p:nvPr>
        </p:nvSpPr>
        <p:spPr/>
        <p:txBody>
          <a:bodyPr/>
          <a:lstStyle/>
          <a:p>
            <a:r>
              <a:rPr lang="en-US" dirty="0"/>
              <a:t>Three Waves Of Rise In Opioid Overdose Deaths</a:t>
            </a:r>
            <a:br>
              <a:rPr lang="en-US" dirty="0"/>
            </a:br>
            <a:endParaRPr lang="en-US" dirty="0"/>
          </a:p>
        </p:txBody>
      </p:sp>
      <p:sp>
        <p:nvSpPr>
          <p:cNvPr id="3" name="Text Placeholder 2">
            <a:extLst>
              <a:ext uri="{FF2B5EF4-FFF2-40B4-BE49-F238E27FC236}">
                <a16:creationId xmlns:a16="http://schemas.microsoft.com/office/drawing/2014/main" id="{8650562F-BAB5-46D6-8E41-2FC72999F4C9}"/>
              </a:ext>
            </a:extLst>
          </p:cNvPr>
          <p:cNvSpPr>
            <a:spLocks noGrp="1"/>
          </p:cNvSpPr>
          <p:nvPr>
            <p:ph type="body" sz="quarter" idx="10"/>
          </p:nvPr>
        </p:nvSpPr>
        <p:spPr/>
        <p:txBody>
          <a:bodyPr/>
          <a:lstStyle/>
          <a:p>
            <a:endParaRPr lang="en-US" dirty="0"/>
          </a:p>
        </p:txBody>
      </p:sp>
      <p:sp>
        <p:nvSpPr>
          <p:cNvPr id="5" name="Rectangle 4">
            <a:extLst>
              <a:ext uri="{FF2B5EF4-FFF2-40B4-BE49-F238E27FC236}">
                <a16:creationId xmlns:a16="http://schemas.microsoft.com/office/drawing/2014/main" id="{10F7D6D0-1D1D-41C5-8F75-1074661CA8EA}"/>
              </a:ext>
            </a:extLst>
          </p:cNvPr>
          <p:cNvSpPr/>
          <p:nvPr/>
        </p:nvSpPr>
        <p:spPr>
          <a:xfrm>
            <a:off x="1600200" y="6065591"/>
            <a:ext cx="2828018" cy="261610"/>
          </a:xfrm>
          <a:prstGeom prst="rect">
            <a:avLst/>
          </a:prstGeom>
        </p:spPr>
        <p:txBody>
          <a:bodyPr wrap="none">
            <a:spAutoFit/>
          </a:bodyPr>
          <a:lstStyle/>
          <a:p>
            <a:r>
              <a:rPr lang="en-US" sz="1100" dirty="0"/>
              <a:t>Source: CDC: National Vital Statistics Mortality</a:t>
            </a:r>
          </a:p>
        </p:txBody>
      </p:sp>
      <p:pic>
        <p:nvPicPr>
          <p:cNvPr id="6" name="Picture 5">
            <a:extLst>
              <a:ext uri="{FF2B5EF4-FFF2-40B4-BE49-F238E27FC236}">
                <a16:creationId xmlns:a16="http://schemas.microsoft.com/office/drawing/2014/main" id="{C7E64249-F1FA-3443-A982-338160F64F88}"/>
              </a:ext>
            </a:extLst>
          </p:cNvPr>
          <p:cNvPicPr>
            <a:picLocks noChangeAspect="1"/>
          </p:cNvPicPr>
          <p:nvPr/>
        </p:nvPicPr>
        <p:blipFill>
          <a:blip r:embed="rId2"/>
          <a:stretch>
            <a:fillRect/>
          </a:stretch>
        </p:blipFill>
        <p:spPr>
          <a:xfrm>
            <a:off x="1600200" y="1678875"/>
            <a:ext cx="8979408" cy="4414060"/>
          </a:xfrm>
          <a:prstGeom prst="rect">
            <a:avLst/>
          </a:prstGeom>
        </p:spPr>
      </p:pic>
    </p:spTree>
    <p:extLst>
      <p:ext uri="{BB962C8B-B14F-4D97-AF65-F5344CB8AC3E}">
        <p14:creationId xmlns:p14="http://schemas.microsoft.com/office/powerpoint/2010/main" val="3710513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7A160-3B21-48A6-AF88-6EB16784C595}"/>
              </a:ext>
            </a:extLst>
          </p:cNvPr>
          <p:cNvSpPr>
            <a:spLocks noGrp="1"/>
          </p:cNvSpPr>
          <p:nvPr>
            <p:ph type="title"/>
          </p:nvPr>
        </p:nvSpPr>
        <p:spPr/>
        <p:txBody>
          <a:bodyPr/>
          <a:lstStyle/>
          <a:p>
            <a:r>
              <a:rPr lang="en-US" sz="3000" dirty="0"/>
              <a:t>U.S. Drug Overdose Deaths; All Ages by Gender: 1999-2020</a:t>
            </a:r>
            <a:br>
              <a:rPr lang="en-US" dirty="0"/>
            </a:br>
            <a:endParaRPr lang="en-US" dirty="0"/>
          </a:p>
        </p:txBody>
      </p:sp>
      <p:sp>
        <p:nvSpPr>
          <p:cNvPr id="5" name="Rectangle 4">
            <a:extLst>
              <a:ext uri="{FF2B5EF4-FFF2-40B4-BE49-F238E27FC236}">
                <a16:creationId xmlns:a16="http://schemas.microsoft.com/office/drawing/2014/main" id="{10F7D6D0-1D1D-41C5-8F75-1074661CA8EA}"/>
              </a:ext>
            </a:extLst>
          </p:cNvPr>
          <p:cNvSpPr/>
          <p:nvPr/>
        </p:nvSpPr>
        <p:spPr>
          <a:xfrm>
            <a:off x="457200" y="6172200"/>
            <a:ext cx="2828018" cy="261610"/>
          </a:xfrm>
          <a:prstGeom prst="rect">
            <a:avLst/>
          </a:prstGeom>
        </p:spPr>
        <p:txBody>
          <a:bodyPr wrap="none">
            <a:spAutoFit/>
          </a:bodyPr>
          <a:lstStyle/>
          <a:p>
            <a:r>
              <a:rPr lang="en-US" sz="1100" dirty="0"/>
              <a:t>Source: CDC: National Vital Statistics Mortality</a:t>
            </a:r>
          </a:p>
        </p:txBody>
      </p:sp>
      <p:pic>
        <p:nvPicPr>
          <p:cNvPr id="3" name="Picture 2">
            <a:extLst>
              <a:ext uri="{FF2B5EF4-FFF2-40B4-BE49-F238E27FC236}">
                <a16:creationId xmlns:a16="http://schemas.microsoft.com/office/drawing/2014/main" id="{F2587CD3-AE10-3A4A-A7C3-F3E4D3688AE8}"/>
              </a:ext>
            </a:extLst>
          </p:cNvPr>
          <p:cNvPicPr>
            <a:picLocks noChangeAspect="1"/>
          </p:cNvPicPr>
          <p:nvPr/>
        </p:nvPicPr>
        <p:blipFill>
          <a:blip r:embed="rId2"/>
          <a:stretch>
            <a:fillRect/>
          </a:stretch>
        </p:blipFill>
        <p:spPr>
          <a:xfrm>
            <a:off x="2133600" y="1346756"/>
            <a:ext cx="7912890" cy="4484528"/>
          </a:xfrm>
          <a:prstGeom prst="rect">
            <a:avLst/>
          </a:prstGeom>
        </p:spPr>
      </p:pic>
    </p:spTree>
    <p:extLst>
      <p:ext uri="{BB962C8B-B14F-4D97-AF65-F5344CB8AC3E}">
        <p14:creationId xmlns:p14="http://schemas.microsoft.com/office/powerpoint/2010/main" val="4079039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7A160-3B21-48A6-AF88-6EB16784C595}"/>
              </a:ext>
            </a:extLst>
          </p:cNvPr>
          <p:cNvSpPr>
            <a:spLocks noGrp="1"/>
          </p:cNvSpPr>
          <p:nvPr>
            <p:ph type="title"/>
          </p:nvPr>
        </p:nvSpPr>
        <p:spPr/>
        <p:txBody>
          <a:bodyPr/>
          <a:lstStyle/>
          <a:p>
            <a:r>
              <a:rPr lang="en-US" sz="3000" dirty="0"/>
              <a:t>U.S. Drug Overdose Death Rates by Age: 1999-2019</a:t>
            </a:r>
            <a:br>
              <a:rPr lang="en-US" dirty="0"/>
            </a:br>
            <a:endParaRPr lang="en-US" dirty="0"/>
          </a:p>
        </p:txBody>
      </p:sp>
      <p:sp>
        <p:nvSpPr>
          <p:cNvPr id="5" name="Rectangle 4">
            <a:extLst>
              <a:ext uri="{FF2B5EF4-FFF2-40B4-BE49-F238E27FC236}">
                <a16:creationId xmlns:a16="http://schemas.microsoft.com/office/drawing/2014/main" id="{10F7D6D0-1D1D-41C5-8F75-1074661CA8EA}"/>
              </a:ext>
            </a:extLst>
          </p:cNvPr>
          <p:cNvSpPr/>
          <p:nvPr/>
        </p:nvSpPr>
        <p:spPr>
          <a:xfrm>
            <a:off x="457200" y="6172200"/>
            <a:ext cx="2828018" cy="261610"/>
          </a:xfrm>
          <a:prstGeom prst="rect">
            <a:avLst/>
          </a:prstGeom>
        </p:spPr>
        <p:txBody>
          <a:bodyPr wrap="none">
            <a:spAutoFit/>
          </a:bodyPr>
          <a:lstStyle/>
          <a:p>
            <a:r>
              <a:rPr lang="en-US" sz="1100" dirty="0"/>
              <a:t>Source: CDC: National Vital Statistics Mortality</a:t>
            </a:r>
          </a:p>
        </p:txBody>
      </p:sp>
      <p:pic>
        <p:nvPicPr>
          <p:cNvPr id="3" name="Picture 2">
            <a:extLst>
              <a:ext uri="{FF2B5EF4-FFF2-40B4-BE49-F238E27FC236}">
                <a16:creationId xmlns:a16="http://schemas.microsoft.com/office/drawing/2014/main" id="{AC1CDD86-9A17-4D42-B2FD-825039105E78}"/>
              </a:ext>
            </a:extLst>
          </p:cNvPr>
          <p:cNvPicPr>
            <a:picLocks noChangeAspect="1"/>
          </p:cNvPicPr>
          <p:nvPr/>
        </p:nvPicPr>
        <p:blipFill>
          <a:blip r:embed="rId2"/>
          <a:stretch>
            <a:fillRect/>
          </a:stretch>
        </p:blipFill>
        <p:spPr>
          <a:xfrm>
            <a:off x="2209800" y="1243802"/>
            <a:ext cx="7772400" cy="4370396"/>
          </a:xfrm>
          <a:prstGeom prst="rect">
            <a:avLst/>
          </a:prstGeom>
        </p:spPr>
      </p:pic>
    </p:spTree>
    <p:extLst>
      <p:ext uri="{BB962C8B-B14F-4D97-AF65-F5344CB8AC3E}">
        <p14:creationId xmlns:p14="http://schemas.microsoft.com/office/powerpoint/2010/main" val="2824944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7A160-3B21-48A6-AF88-6EB16784C595}"/>
              </a:ext>
            </a:extLst>
          </p:cNvPr>
          <p:cNvSpPr>
            <a:spLocks noGrp="1"/>
          </p:cNvSpPr>
          <p:nvPr>
            <p:ph type="title"/>
          </p:nvPr>
        </p:nvSpPr>
        <p:spPr/>
        <p:txBody>
          <a:bodyPr/>
          <a:lstStyle/>
          <a:p>
            <a:r>
              <a:rPr lang="en-US" sz="3000" dirty="0"/>
              <a:t>U.S. Drug Overdose Death Rates by Race &amp; Ethnicity: 2015-20</a:t>
            </a:r>
            <a:br>
              <a:rPr lang="en-US" dirty="0"/>
            </a:br>
            <a:endParaRPr lang="en-US" dirty="0"/>
          </a:p>
        </p:txBody>
      </p:sp>
      <p:sp>
        <p:nvSpPr>
          <p:cNvPr id="5" name="Rectangle 4">
            <a:extLst>
              <a:ext uri="{FF2B5EF4-FFF2-40B4-BE49-F238E27FC236}">
                <a16:creationId xmlns:a16="http://schemas.microsoft.com/office/drawing/2014/main" id="{10F7D6D0-1D1D-41C5-8F75-1074661CA8EA}"/>
              </a:ext>
            </a:extLst>
          </p:cNvPr>
          <p:cNvSpPr/>
          <p:nvPr/>
        </p:nvSpPr>
        <p:spPr>
          <a:xfrm>
            <a:off x="457200" y="6096000"/>
            <a:ext cx="2828018" cy="261610"/>
          </a:xfrm>
          <a:prstGeom prst="rect">
            <a:avLst/>
          </a:prstGeom>
        </p:spPr>
        <p:txBody>
          <a:bodyPr wrap="none">
            <a:spAutoFit/>
          </a:bodyPr>
          <a:lstStyle/>
          <a:p>
            <a:r>
              <a:rPr lang="en-US" sz="1100" dirty="0"/>
              <a:t>Source: CDC: National Vital Statistics Mortality</a:t>
            </a:r>
          </a:p>
        </p:txBody>
      </p:sp>
      <p:pic>
        <p:nvPicPr>
          <p:cNvPr id="3" name="Picture 2">
            <a:extLst>
              <a:ext uri="{FF2B5EF4-FFF2-40B4-BE49-F238E27FC236}">
                <a16:creationId xmlns:a16="http://schemas.microsoft.com/office/drawing/2014/main" id="{EB168F2B-E453-3B4B-A98C-D1397BDEE267}"/>
              </a:ext>
            </a:extLst>
          </p:cNvPr>
          <p:cNvPicPr>
            <a:picLocks noChangeAspect="1"/>
          </p:cNvPicPr>
          <p:nvPr/>
        </p:nvPicPr>
        <p:blipFill>
          <a:blip r:embed="rId2"/>
          <a:stretch>
            <a:fillRect/>
          </a:stretch>
        </p:blipFill>
        <p:spPr>
          <a:xfrm>
            <a:off x="2837199" y="1371600"/>
            <a:ext cx="6517602" cy="4114800"/>
          </a:xfrm>
          <a:prstGeom prst="rect">
            <a:avLst/>
          </a:prstGeom>
        </p:spPr>
      </p:pic>
    </p:spTree>
    <p:extLst>
      <p:ext uri="{BB962C8B-B14F-4D97-AF65-F5344CB8AC3E}">
        <p14:creationId xmlns:p14="http://schemas.microsoft.com/office/powerpoint/2010/main" val="411402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p:txBody>
          <a:bodyPr/>
          <a:lstStyle/>
          <a:p>
            <a:r>
              <a:rPr lang="en-US" dirty="0"/>
              <a:t>Drug Abuse Death Rate by Educational Level: 2009-2014</a:t>
            </a:r>
          </a:p>
        </p:txBody>
      </p:sp>
      <p:sp>
        <p:nvSpPr>
          <p:cNvPr id="8" name="TextBox 7">
            <a:extLst>
              <a:ext uri="{FF2B5EF4-FFF2-40B4-BE49-F238E27FC236}">
                <a16:creationId xmlns:a16="http://schemas.microsoft.com/office/drawing/2014/main" id="{8EF8D985-97A1-481F-8168-013D2349CED0}"/>
              </a:ext>
            </a:extLst>
          </p:cNvPr>
          <p:cNvSpPr txBox="1"/>
          <p:nvPr/>
        </p:nvSpPr>
        <p:spPr>
          <a:xfrm>
            <a:off x="457200" y="6019800"/>
            <a:ext cx="10134600" cy="261610"/>
          </a:xfrm>
          <a:prstGeom prst="rect">
            <a:avLst/>
          </a:prstGeom>
          <a:noFill/>
        </p:spPr>
        <p:txBody>
          <a:bodyPr wrap="square" rtlCol="0">
            <a:spAutoFit/>
          </a:bodyPr>
          <a:lstStyle/>
          <a:p>
            <a:r>
              <a:rPr lang="en-US" sz="1100" b="0" i="0" u="none" strike="noStrike" baseline="0" dirty="0">
                <a:latin typeface="+mj-lt"/>
              </a:rPr>
              <a:t>Population Data: Cause-of-Death Public Use Record from the CDC; Insurance Data: Munich Re</a:t>
            </a:r>
            <a:endParaRPr lang="en-US" sz="1100" dirty="0">
              <a:latin typeface="+mj-lt"/>
            </a:endParaRPr>
          </a:p>
        </p:txBody>
      </p:sp>
      <p:pic>
        <p:nvPicPr>
          <p:cNvPr id="3" name="Picture 2">
            <a:extLst>
              <a:ext uri="{FF2B5EF4-FFF2-40B4-BE49-F238E27FC236}">
                <a16:creationId xmlns:a16="http://schemas.microsoft.com/office/drawing/2014/main" id="{5BB66214-7C72-9440-BE3C-4AB03E96AFD7}"/>
              </a:ext>
            </a:extLst>
          </p:cNvPr>
          <p:cNvPicPr>
            <a:picLocks noChangeAspect="1"/>
          </p:cNvPicPr>
          <p:nvPr/>
        </p:nvPicPr>
        <p:blipFill>
          <a:blip r:embed="rId2"/>
          <a:stretch>
            <a:fillRect/>
          </a:stretch>
        </p:blipFill>
        <p:spPr>
          <a:xfrm>
            <a:off x="336192" y="1752601"/>
            <a:ext cx="11519616" cy="3352798"/>
          </a:xfrm>
          <a:prstGeom prst="rect">
            <a:avLst/>
          </a:prstGeom>
        </p:spPr>
      </p:pic>
    </p:spTree>
    <p:extLst>
      <p:ext uri="{BB962C8B-B14F-4D97-AF65-F5344CB8AC3E}">
        <p14:creationId xmlns:p14="http://schemas.microsoft.com/office/powerpoint/2010/main" val="1519832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p:txBody>
          <a:bodyPr/>
          <a:lstStyle/>
          <a:p>
            <a:r>
              <a:rPr lang="en-US" dirty="0"/>
              <a:t>Drug Abuse Death Rates</a:t>
            </a:r>
          </a:p>
        </p:txBody>
      </p:sp>
      <p:graphicFrame>
        <p:nvGraphicFramePr>
          <p:cNvPr id="7" name="Chart 6">
            <a:extLst>
              <a:ext uri="{FF2B5EF4-FFF2-40B4-BE49-F238E27FC236}">
                <a16:creationId xmlns:a16="http://schemas.microsoft.com/office/drawing/2014/main" id="{3B20426E-A717-4357-BF22-173C042EF9D2}"/>
              </a:ext>
            </a:extLst>
          </p:cNvPr>
          <p:cNvGraphicFramePr/>
          <p:nvPr>
            <p:extLst>
              <p:ext uri="{D42A27DB-BD31-4B8C-83A1-F6EECF244321}">
                <p14:modId xmlns:p14="http://schemas.microsoft.com/office/powerpoint/2010/main" val="3252210293"/>
              </p:ext>
            </p:extLst>
          </p:nvPr>
        </p:nvGraphicFramePr>
        <p:xfrm>
          <a:off x="1657745" y="1295400"/>
          <a:ext cx="8864600" cy="46905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8EF8D985-97A1-481F-8168-013D2349CED0}"/>
              </a:ext>
            </a:extLst>
          </p:cNvPr>
          <p:cNvSpPr txBox="1"/>
          <p:nvPr/>
        </p:nvSpPr>
        <p:spPr>
          <a:xfrm>
            <a:off x="571641" y="6144688"/>
            <a:ext cx="6019800" cy="261610"/>
          </a:xfrm>
          <a:prstGeom prst="rect">
            <a:avLst/>
          </a:prstGeom>
          <a:noFill/>
        </p:spPr>
        <p:txBody>
          <a:bodyPr wrap="square" rtlCol="0">
            <a:spAutoFit/>
          </a:bodyPr>
          <a:lstStyle/>
          <a:p>
            <a:r>
              <a:rPr lang="en-US" sz="1100" dirty="0"/>
              <a:t>Population Data: Cause-of-Death Public Use Record from the CDC; Insurance Data: Munich Re</a:t>
            </a:r>
          </a:p>
        </p:txBody>
      </p:sp>
    </p:spTree>
    <p:extLst>
      <p:ext uri="{BB962C8B-B14F-4D97-AF65-F5344CB8AC3E}">
        <p14:creationId xmlns:p14="http://schemas.microsoft.com/office/powerpoint/2010/main" val="370832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7A160-3B21-48A6-AF88-6EB16784C595}"/>
              </a:ext>
            </a:extLst>
          </p:cNvPr>
          <p:cNvSpPr>
            <a:spLocks noGrp="1"/>
          </p:cNvSpPr>
          <p:nvPr>
            <p:ph type="title"/>
          </p:nvPr>
        </p:nvSpPr>
        <p:spPr/>
        <p:txBody>
          <a:bodyPr/>
          <a:lstStyle/>
          <a:p>
            <a:r>
              <a:rPr lang="en-US" sz="3000" dirty="0"/>
              <a:t>Emergency Room Visits for Nonfatal Overdoses: US 1/19-9/20</a:t>
            </a:r>
            <a:br>
              <a:rPr lang="en-US" dirty="0"/>
            </a:br>
            <a:endParaRPr lang="en-US" dirty="0"/>
          </a:p>
        </p:txBody>
      </p:sp>
      <p:sp>
        <p:nvSpPr>
          <p:cNvPr id="5" name="Rectangle 4">
            <a:extLst>
              <a:ext uri="{FF2B5EF4-FFF2-40B4-BE49-F238E27FC236}">
                <a16:creationId xmlns:a16="http://schemas.microsoft.com/office/drawing/2014/main" id="{10F7D6D0-1D1D-41C5-8F75-1074661CA8EA}"/>
              </a:ext>
            </a:extLst>
          </p:cNvPr>
          <p:cNvSpPr/>
          <p:nvPr/>
        </p:nvSpPr>
        <p:spPr>
          <a:xfrm>
            <a:off x="762000" y="6096000"/>
            <a:ext cx="2864887" cy="261610"/>
          </a:xfrm>
          <a:prstGeom prst="rect">
            <a:avLst/>
          </a:prstGeom>
        </p:spPr>
        <p:txBody>
          <a:bodyPr wrap="none">
            <a:spAutoFit/>
          </a:bodyPr>
          <a:lstStyle/>
          <a:p>
            <a:r>
              <a:rPr lang="en-US" sz="1100" dirty="0"/>
              <a:t>Source: CDC - National Vital Statistics Mortality</a:t>
            </a:r>
          </a:p>
        </p:txBody>
      </p:sp>
      <p:pic>
        <p:nvPicPr>
          <p:cNvPr id="4" name="Picture 3">
            <a:extLst>
              <a:ext uri="{FF2B5EF4-FFF2-40B4-BE49-F238E27FC236}">
                <a16:creationId xmlns:a16="http://schemas.microsoft.com/office/drawing/2014/main" id="{C3590714-8F02-A941-9F8B-7A71C488E067}"/>
              </a:ext>
            </a:extLst>
          </p:cNvPr>
          <p:cNvPicPr>
            <a:picLocks noChangeAspect="1"/>
          </p:cNvPicPr>
          <p:nvPr/>
        </p:nvPicPr>
        <p:blipFill>
          <a:blip r:embed="rId2"/>
          <a:stretch>
            <a:fillRect/>
          </a:stretch>
        </p:blipFill>
        <p:spPr>
          <a:xfrm>
            <a:off x="2590800" y="1027424"/>
            <a:ext cx="6998490" cy="4995800"/>
          </a:xfrm>
          <a:prstGeom prst="rect">
            <a:avLst/>
          </a:prstGeom>
        </p:spPr>
      </p:pic>
    </p:spTree>
    <p:extLst>
      <p:ext uri="{BB962C8B-B14F-4D97-AF65-F5344CB8AC3E}">
        <p14:creationId xmlns:p14="http://schemas.microsoft.com/office/powerpoint/2010/main" val="104052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p:txBody>
          <a:bodyPr/>
          <a:lstStyle/>
          <a:p>
            <a:r>
              <a:rPr lang="en-US" dirty="0"/>
              <a:t>Morphine Equivalents</a:t>
            </a:r>
          </a:p>
        </p:txBody>
      </p:sp>
      <p:sp>
        <p:nvSpPr>
          <p:cNvPr id="3" name="Text Placeholder 2">
            <a:extLst>
              <a:ext uri="{FF2B5EF4-FFF2-40B4-BE49-F238E27FC236}">
                <a16:creationId xmlns:a16="http://schemas.microsoft.com/office/drawing/2014/main" id="{608FFA23-5B58-449C-81BD-04FC002AB88C}"/>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F3912B92-3B84-4437-B592-0EA93C020DD3}"/>
              </a:ext>
            </a:extLst>
          </p:cNvPr>
          <p:cNvSpPr>
            <a:spLocks noGrp="1"/>
          </p:cNvSpPr>
          <p:nvPr>
            <p:ph type="body" sz="quarter" idx="11"/>
          </p:nvPr>
        </p:nvSpPr>
        <p:spPr>
          <a:xfrm>
            <a:off x="571500" y="1676400"/>
            <a:ext cx="10401300" cy="4206240"/>
          </a:xfrm>
        </p:spPr>
        <p:txBody>
          <a:bodyPr/>
          <a:lstStyle/>
          <a:p>
            <a:r>
              <a:rPr lang="en-US" sz="2500" dirty="0"/>
              <a:t>Opioid medications have different potencies  </a:t>
            </a:r>
          </a:p>
          <a:p>
            <a:r>
              <a:rPr lang="en-US" sz="2500" dirty="0"/>
              <a:t>Determine daily opioid exposure by comparing potency of various opioids to morphine as the standard = </a:t>
            </a:r>
            <a:r>
              <a:rPr lang="en-US" sz="2500" b="1" dirty="0"/>
              <a:t>morphine equivalent </a:t>
            </a:r>
          </a:p>
          <a:p>
            <a:r>
              <a:rPr lang="en-US" sz="2500" dirty="0"/>
              <a:t>Morphine is given the potency of 1 and other drugs are given a potency value relative to this standard</a:t>
            </a:r>
          </a:p>
          <a:p>
            <a:r>
              <a:rPr lang="en-US" sz="2500" dirty="0"/>
              <a:t>The total daily dose of opioids are expressed as a morphine equivalent dose </a:t>
            </a:r>
          </a:p>
          <a:p>
            <a:r>
              <a:rPr lang="en-US" sz="2500" dirty="0"/>
              <a:t>Relative risk (RR) of fatal overdose by dosage: 0-19 mg (1x), 20-49 mg (1.5x), 50-99 mg (4x), and 100 mg+ (7.5x)</a:t>
            </a:r>
          </a:p>
          <a:p>
            <a:endParaRPr lang="en-US" dirty="0"/>
          </a:p>
        </p:txBody>
      </p:sp>
    </p:spTree>
    <p:extLst>
      <p:ext uri="{BB962C8B-B14F-4D97-AF65-F5344CB8AC3E}">
        <p14:creationId xmlns:p14="http://schemas.microsoft.com/office/powerpoint/2010/main" val="383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p:txBody>
          <a:bodyPr/>
          <a:lstStyle/>
          <a:p>
            <a:r>
              <a:rPr lang="en-US" dirty="0"/>
              <a:t>Morphine Equivalent Conversion</a:t>
            </a:r>
          </a:p>
        </p:txBody>
      </p:sp>
      <p:sp>
        <p:nvSpPr>
          <p:cNvPr id="3" name="Text Placeholder 2">
            <a:extLst>
              <a:ext uri="{FF2B5EF4-FFF2-40B4-BE49-F238E27FC236}">
                <a16:creationId xmlns:a16="http://schemas.microsoft.com/office/drawing/2014/main" id="{608FFA23-5B58-449C-81BD-04FC002AB88C}"/>
              </a:ext>
            </a:extLst>
          </p:cNvPr>
          <p:cNvSpPr>
            <a:spLocks noGrp="1"/>
          </p:cNvSpPr>
          <p:nvPr>
            <p:ph type="body" sz="quarter" idx="10"/>
          </p:nvPr>
        </p:nvSpPr>
        <p:spPr/>
        <p:txBody>
          <a:bodyPr/>
          <a:lstStyle/>
          <a:p>
            <a:endParaRPr lang="en-US" dirty="0"/>
          </a:p>
        </p:txBody>
      </p:sp>
      <p:graphicFrame>
        <p:nvGraphicFramePr>
          <p:cNvPr id="5" name="Table 4">
            <a:extLst>
              <a:ext uri="{FF2B5EF4-FFF2-40B4-BE49-F238E27FC236}">
                <a16:creationId xmlns:a16="http://schemas.microsoft.com/office/drawing/2014/main" id="{239E81F8-0955-40D7-8E75-077AE21B95C6}"/>
              </a:ext>
            </a:extLst>
          </p:cNvPr>
          <p:cNvGraphicFramePr>
            <a:graphicFrameLocks noGrp="1"/>
          </p:cNvGraphicFramePr>
          <p:nvPr>
            <p:extLst>
              <p:ext uri="{D42A27DB-BD31-4B8C-83A1-F6EECF244321}">
                <p14:modId xmlns:p14="http://schemas.microsoft.com/office/powerpoint/2010/main" val="3818050343"/>
              </p:ext>
            </p:extLst>
          </p:nvPr>
        </p:nvGraphicFramePr>
        <p:xfrm>
          <a:off x="2148456" y="1752600"/>
          <a:ext cx="7882896" cy="3548916"/>
        </p:xfrm>
        <a:graphic>
          <a:graphicData uri="http://schemas.openxmlformats.org/drawingml/2006/table">
            <a:tbl>
              <a:tblPr firstRow="1" bandRow="1">
                <a:tableStyleId>{00A15C55-8517-42AA-B614-E9B94910E393}</a:tableStyleId>
              </a:tblPr>
              <a:tblGrid>
                <a:gridCol w="2091697">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2514599">
                  <a:extLst>
                    <a:ext uri="{9D8B030D-6E8A-4147-A177-3AD203B41FA5}">
                      <a16:colId xmlns:a16="http://schemas.microsoft.com/office/drawing/2014/main" val="20002"/>
                    </a:ext>
                  </a:extLst>
                </a:gridCol>
              </a:tblGrid>
              <a:tr h="313083">
                <a:tc>
                  <a:txBody>
                    <a:bodyPr/>
                    <a:lstStyle/>
                    <a:p>
                      <a:pPr algn="ctr"/>
                      <a:r>
                        <a:rPr lang="en-US" sz="1500" dirty="0"/>
                        <a:t>Generic Name</a:t>
                      </a:r>
                    </a:p>
                  </a:txBody>
                  <a:tcPr/>
                </a:tc>
                <a:tc>
                  <a:txBody>
                    <a:bodyPr/>
                    <a:lstStyle/>
                    <a:p>
                      <a:pPr algn="ctr"/>
                      <a:r>
                        <a:rPr lang="en-US" sz="1500" dirty="0"/>
                        <a:t>Brand Name</a:t>
                      </a:r>
                    </a:p>
                  </a:txBody>
                  <a:tcPr/>
                </a:tc>
                <a:tc>
                  <a:txBody>
                    <a:bodyPr/>
                    <a:lstStyle/>
                    <a:p>
                      <a:pPr algn="ctr"/>
                      <a:r>
                        <a:rPr lang="en-US" sz="1500" dirty="0"/>
                        <a:t>Morphine Equivalents</a:t>
                      </a:r>
                    </a:p>
                  </a:txBody>
                  <a:tcPr/>
                </a:tc>
                <a:extLst>
                  <a:ext uri="{0D108BD9-81ED-4DB2-BD59-A6C34878D82A}">
                    <a16:rowId xmlns:a16="http://schemas.microsoft.com/office/drawing/2014/main" val="10000"/>
                  </a:ext>
                </a:extLst>
              </a:tr>
              <a:tr h="325402">
                <a:tc>
                  <a:txBody>
                    <a:bodyPr/>
                    <a:lstStyle/>
                    <a:p>
                      <a:pPr algn="l"/>
                      <a:r>
                        <a:rPr lang="en-US" sz="1500" dirty="0"/>
                        <a:t>Morphine</a:t>
                      </a:r>
                    </a:p>
                  </a:txBody>
                  <a:tcPr/>
                </a:tc>
                <a:tc>
                  <a:txBody>
                    <a:bodyPr/>
                    <a:lstStyle/>
                    <a:p>
                      <a:pPr algn="ctr"/>
                      <a:r>
                        <a:rPr lang="en-US" sz="1500" baseline="0" dirty="0"/>
                        <a:t>MS Contin, Oramorph SR, Avinza,</a:t>
                      </a:r>
                      <a:endParaRPr lang="en-US" sz="1500" dirty="0"/>
                    </a:p>
                  </a:txBody>
                  <a:tcPr/>
                </a:tc>
                <a:tc>
                  <a:txBody>
                    <a:bodyPr/>
                    <a:lstStyle/>
                    <a:p>
                      <a:pPr algn="ctr"/>
                      <a:r>
                        <a:rPr lang="en-US" sz="1500" dirty="0"/>
                        <a:t>1</a:t>
                      </a:r>
                    </a:p>
                  </a:txBody>
                  <a:tcPr/>
                </a:tc>
                <a:extLst>
                  <a:ext uri="{0D108BD9-81ED-4DB2-BD59-A6C34878D82A}">
                    <a16:rowId xmlns:a16="http://schemas.microsoft.com/office/drawing/2014/main" val="10001"/>
                  </a:ext>
                </a:extLst>
              </a:tr>
              <a:tr h="313083">
                <a:tc>
                  <a:txBody>
                    <a:bodyPr/>
                    <a:lstStyle/>
                    <a:p>
                      <a:pPr algn="l"/>
                      <a:r>
                        <a:rPr lang="en-US" sz="1500" dirty="0"/>
                        <a:t>Tramadol</a:t>
                      </a:r>
                    </a:p>
                  </a:txBody>
                  <a:tcPr/>
                </a:tc>
                <a:tc>
                  <a:txBody>
                    <a:bodyPr/>
                    <a:lstStyle/>
                    <a:p>
                      <a:pPr algn="ctr"/>
                      <a:r>
                        <a:rPr lang="en-US" sz="1500" dirty="0"/>
                        <a:t>Ultram, Syapryn, Ryzolt, Rybix</a:t>
                      </a:r>
                    </a:p>
                  </a:txBody>
                  <a:tcPr/>
                </a:tc>
                <a:tc>
                  <a:txBody>
                    <a:bodyPr/>
                    <a:lstStyle/>
                    <a:p>
                      <a:pPr algn="ctr"/>
                      <a:r>
                        <a:rPr lang="en-US" sz="1500" dirty="0"/>
                        <a:t>0.10</a:t>
                      </a:r>
                    </a:p>
                  </a:txBody>
                  <a:tcPr/>
                </a:tc>
                <a:extLst>
                  <a:ext uri="{0D108BD9-81ED-4DB2-BD59-A6C34878D82A}">
                    <a16:rowId xmlns:a16="http://schemas.microsoft.com/office/drawing/2014/main" val="10002"/>
                  </a:ext>
                </a:extLst>
              </a:tr>
              <a:tr h="313083">
                <a:tc>
                  <a:txBody>
                    <a:bodyPr/>
                    <a:lstStyle/>
                    <a:p>
                      <a:pPr algn="l"/>
                      <a:r>
                        <a:rPr lang="en-US" sz="1500" dirty="0"/>
                        <a:t>Codeine</a:t>
                      </a:r>
                    </a:p>
                  </a:txBody>
                  <a:tcPr/>
                </a:tc>
                <a:tc>
                  <a:txBody>
                    <a:bodyPr/>
                    <a:lstStyle/>
                    <a:p>
                      <a:pPr algn="ctr"/>
                      <a:r>
                        <a:rPr lang="en-US" sz="1500" dirty="0"/>
                        <a:t>Tylenol</a:t>
                      </a:r>
                      <a:r>
                        <a:rPr lang="en-US" sz="1500" baseline="0" dirty="0"/>
                        <a:t> w/ codeine</a:t>
                      </a:r>
                      <a:endParaRPr lang="en-US" sz="1500" dirty="0"/>
                    </a:p>
                  </a:txBody>
                  <a:tcPr/>
                </a:tc>
                <a:tc>
                  <a:txBody>
                    <a:bodyPr/>
                    <a:lstStyle/>
                    <a:p>
                      <a:pPr algn="ctr"/>
                      <a:r>
                        <a:rPr lang="en-US" sz="1500" dirty="0"/>
                        <a:t>0.15</a:t>
                      </a:r>
                    </a:p>
                  </a:txBody>
                  <a:tcPr/>
                </a:tc>
                <a:extLst>
                  <a:ext uri="{0D108BD9-81ED-4DB2-BD59-A6C34878D82A}">
                    <a16:rowId xmlns:a16="http://schemas.microsoft.com/office/drawing/2014/main" val="10003"/>
                  </a:ext>
                </a:extLst>
              </a:tr>
              <a:tr h="313083">
                <a:tc>
                  <a:txBody>
                    <a:bodyPr/>
                    <a:lstStyle/>
                    <a:p>
                      <a:pPr algn="l"/>
                      <a:r>
                        <a:rPr lang="en-US" sz="1500" dirty="0"/>
                        <a:t>Propoxyphene</a:t>
                      </a:r>
                    </a:p>
                  </a:txBody>
                  <a:tcPr/>
                </a:tc>
                <a:tc>
                  <a:txBody>
                    <a:bodyPr/>
                    <a:lstStyle/>
                    <a:p>
                      <a:pPr algn="ctr"/>
                      <a:r>
                        <a:rPr lang="en-US" sz="1500" dirty="0"/>
                        <a:t>Darvon, Darvocet</a:t>
                      </a:r>
                    </a:p>
                  </a:txBody>
                  <a:tcPr/>
                </a:tc>
                <a:tc>
                  <a:txBody>
                    <a:bodyPr/>
                    <a:lstStyle/>
                    <a:p>
                      <a:pPr algn="ctr"/>
                      <a:r>
                        <a:rPr lang="en-US" sz="1500" dirty="0"/>
                        <a:t>0.23</a:t>
                      </a:r>
                    </a:p>
                  </a:txBody>
                  <a:tcPr/>
                </a:tc>
                <a:extLst>
                  <a:ext uri="{0D108BD9-81ED-4DB2-BD59-A6C34878D82A}">
                    <a16:rowId xmlns:a16="http://schemas.microsoft.com/office/drawing/2014/main" val="10004"/>
                  </a:ext>
                </a:extLst>
              </a:tr>
              <a:tr h="313083">
                <a:tc>
                  <a:txBody>
                    <a:bodyPr/>
                    <a:lstStyle/>
                    <a:p>
                      <a:pPr algn="l"/>
                      <a:r>
                        <a:rPr lang="en-US" sz="1500" dirty="0"/>
                        <a:t>Hydrocodone</a:t>
                      </a:r>
                    </a:p>
                  </a:txBody>
                  <a:tcPr/>
                </a:tc>
                <a:tc>
                  <a:txBody>
                    <a:bodyPr/>
                    <a:lstStyle/>
                    <a:p>
                      <a:pPr algn="ctr"/>
                      <a:r>
                        <a:rPr lang="en-US" sz="1500" dirty="0"/>
                        <a:t>Lortab, Vicodin,</a:t>
                      </a:r>
                      <a:r>
                        <a:rPr lang="en-US" sz="1500" baseline="0" dirty="0"/>
                        <a:t> Norco</a:t>
                      </a:r>
                      <a:endParaRPr lang="en-US" sz="1500" dirty="0"/>
                    </a:p>
                  </a:txBody>
                  <a:tcPr/>
                </a:tc>
                <a:tc>
                  <a:txBody>
                    <a:bodyPr/>
                    <a:lstStyle/>
                    <a:p>
                      <a:pPr algn="ctr"/>
                      <a:r>
                        <a:rPr lang="en-US" sz="1500" dirty="0"/>
                        <a:t>1</a:t>
                      </a:r>
                    </a:p>
                  </a:txBody>
                  <a:tcPr/>
                </a:tc>
                <a:extLst>
                  <a:ext uri="{0D108BD9-81ED-4DB2-BD59-A6C34878D82A}">
                    <a16:rowId xmlns:a16="http://schemas.microsoft.com/office/drawing/2014/main" val="10005"/>
                  </a:ext>
                </a:extLst>
              </a:tr>
              <a:tr h="313083">
                <a:tc>
                  <a:txBody>
                    <a:bodyPr/>
                    <a:lstStyle/>
                    <a:p>
                      <a:pPr algn="l"/>
                      <a:r>
                        <a:rPr lang="en-US" sz="1500" dirty="0"/>
                        <a:t>Oxycodone</a:t>
                      </a:r>
                      <a:r>
                        <a:rPr lang="en-US" sz="1500" baseline="0" dirty="0"/>
                        <a:t> </a:t>
                      </a:r>
                      <a:endParaRPr lang="en-US" sz="1500" dirty="0"/>
                    </a:p>
                  </a:txBody>
                  <a:tcPr/>
                </a:tc>
                <a:tc>
                  <a:txBody>
                    <a:bodyPr/>
                    <a:lstStyle/>
                    <a:p>
                      <a:pPr algn="ctr"/>
                      <a:r>
                        <a:rPr lang="en-US" sz="1500" dirty="0"/>
                        <a:t>Oxycontin, Percodan, Percocet,</a:t>
                      </a:r>
                      <a:r>
                        <a:rPr lang="en-US" sz="1500" baseline="0" dirty="0"/>
                        <a:t> Tylox</a:t>
                      </a:r>
                      <a:endParaRPr lang="en-US" sz="1500" dirty="0"/>
                    </a:p>
                  </a:txBody>
                  <a:tcPr/>
                </a:tc>
                <a:tc>
                  <a:txBody>
                    <a:bodyPr/>
                    <a:lstStyle/>
                    <a:p>
                      <a:pPr algn="ctr"/>
                      <a:r>
                        <a:rPr lang="en-US" sz="1500" dirty="0"/>
                        <a:t>1.5</a:t>
                      </a:r>
                    </a:p>
                  </a:txBody>
                  <a:tcPr/>
                </a:tc>
                <a:extLst>
                  <a:ext uri="{0D108BD9-81ED-4DB2-BD59-A6C34878D82A}">
                    <a16:rowId xmlns:a16="http://schemas.microsoft.com/office/drawing/2014/main" val="10006"/>
                  </a:ext>
                </a:extLst>
              </a:tr>
              <a:tr h="313083">
                <a:tc>
                  <a:txBody>
                    <a:bodyPr/>
                    <a:lstStyle/>
                    <a:p>
                      <a:pPr algn="l"/>
                      <a:r>
                        <a:rPr lang="en-US" sz="1500" dirty="0"/>
                        <a:t>Fentanyl transdermal</a:t>
                      </a:r>
                    </a:p>
                  </a:txBody>
                  <a:tcPr/>
                </a:tc>
                <a:tc>
                  <a:txBody>
                    <a:bodyPr/>
                    <a:lstStyle/>
                    <a:p>
                      <a:pPr algn="ctr"/>
                      <a:r>
                        <a:rPr lang="en-US" sz="1500" dirty="0"/>
                        <a:t>Duragesic</a:t>
                      </a:r>
                    </a:p>
                  </a:txBody>
                  <a:tcPr/>
                </a:tc>
                <a:tc>
                  <a:txBody>
                    <a:bodyPr/>
                    <a:lstStyle/>
                    <a:p>
                      <a:pPr algn="ctr"/>
                      <a:r>
                        <a:rPr lang="en-US" sz="1500" dirty="0"/>
                        <a:t>2.4-7.2</a:t>
                      </a:r>
                    </a:p>
                  </a:txBody>
                  <a:tcPr/>
                </a:tc>
                <a:extLst>
                  <a:ext uri="{0D108BD9-81ED-4DB2-BD59-A6C34878D82A}">
                    <a16:rowId xmlns:a16="http://schemas.microsoft.com/office/drawing/2014/main" val="10007"/>
                  </a:ext>
                </a:extLst>
              </a:tr>
              <a:tr h="313083">
                <a:tc>
                  <a:txBody>
                    <a:bodyPr/>
                    <a:lstStyle/>
                    <a:p>
                      <a:pPr algn="l"/>
                      <a:r>
                        <a:rPr lang="en-US" sz="1500" dirty="0"/>
                        <a:t>Oxymorphone</a:t>
                      </a:r>
                    </a:p>
                  </a:txBody>
                  <a:tcPr/>
                </a:tc>
                <a:tc>
                  <a:txBody>
                    <a:bodyPr/>
                    <a:lstStyle/>
                    <a:p>
                      <a:pPr algn="ctr"/>
                      <a:r>
                        <a:rPr lang="en-US" sz="1500" dirty="0"/>
                        <a:t>Opana, Opana ER</a:t>
                      </a:r>
                    </a:p>
                  </a:txBody>
                  <a:tcPr/>
                </a:tc>
                <a:tc>
                  <a:txBody>
                    <a:bodyPr/>
                    <a:lstStyle/>
                    <a:p>
                      <a:pPr algn="ctr"/>
                      <a:r>
                        <a:rPr lang="en-US" sz="1500" dirty="0"/>
                        <a:t>3</a:t>
                      </a:r>
                    </a:p>
                  </a:txBody>
                  <a:tcPr/>
                </a:tc>
                <a:extLst>
                  <a:ext uri="{0D108BD9-81ED-4DB2-BD59-A6C34878D82A}">
                    <a16:rowId xmlns:a16="http://schemas.microsoft.com/office/drawing/2014/main" val="10008"/>
                  </a:ext>
                </a:extLst>
              </a:tr>
              <a:tr h="343154">
                <a:tc>
                  <a:txBody>
                    <a:bodyPr/>
                    <a:lstStyle/>
                    <a:p>
                      <a:pPr algn="l"/>
                      <a:r>
                        <a:rPr lang="en-US" sz="1500" dirty="0"/>
                        <a:t>Methadone</a:t>
                      </a:r>
                    </a:p>
                  </a:txBody>
                  <a:tcPr/>
                </a:tc>
                <a:tc>
                  <a:txBody>
                    <a:bodyPr/>
                    <a:lstStyle/>
                    <a:p>
                      <a:pPr algn="ctr"/>
                      <a:r>
                        <a:rPr lang="en-US" sz="1500" dirty="0"/>
                        <a:t>Methadone, Dolophine</a:t>
                      </a:r>
                    </a:p>
                  </a:txBody>
                  <a:tcPr/>
                </a:tc>
                <a:tc>
                  <a:txBody>
                    <a:bodyPr/>
                    <a:lstStyle/>
                    <a:p>
                      <a:pPr algn="ctr"/>
                      <a:r>
                        <a:rPr lang="en-US" sz="1500" dirty="0"/>
                        <a:t>3-12</a:t>
                      </a:r>
                    </a:p>
                  </a:txBody>
                  <a:tcPr/>
                </a:tc>
                <a:extLst>
                  <a:ext uri="{0D108BD9-81ED-4DB2-BD59-A6C34878D82A}">
                    <a16:rowId xmlns:a16="http://schemas.microsoft.com/office/drawing/2014/main" val="10009"/>
                  </a:ext>
                </a:extLst>
              </a:tr>
              <a:tr h="313083">
                <a:tc>
                  <a:txBody>
                    <a:bodyPr/>
                    <a:lstStyle/>
                    <a:p>
                      <a:pPr algn="l"/>
                      <a:r>
                        <a:rPr lang="en-US" sz="1500" dirty="0"/>
                        <a:t>Hydromorphone</a:t>
                      </a:r>
                    </a:p>
                  </a:txBody>
                  <a:tcPr/>
                </a:tc>
                <a:tc>
                  <a:txBody>
                    <a:bodyPr/>
                    <a:lstStyle/>
                    <a:p>
                      <a:pPr algn="ctr"/>
                      <a:r>
                        <a:rPr lang="en-US" sz="1500" dirty="0"/>
                        <a:t>Dilaudid,</a:t>
                      </a:r>
                      <a:r>
                        <a:rPr lang="en-US" sz="1500" baseline="0" dirty="0"/>
                        <a:t> Dilaudid HP</a:t>
                      </a:r>
                      <a:endParaRPr lang="en-US" sz="1500" dirty="0"/>
                    </a:p>
                  </a:txBody>
                  <a:tcPr/>
                </a:tc>
                <a:tc>
                  <a:txBody>
                    <a:bodyPr/>
                    <a:lstStyle/>
                    <a:p>
                      <a:pPr algn="ctr"/>
                      <a:r>
                        <a:rPr lang="en-US" sz="1500" dirty="0"/>
                        <a:t>4</a:t>
                      </a:r>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4044896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a:xfrm>
            <a:off x="571641" y="484632"/>
            <a:ext cx="11036808" cy="521208"/>
          </a:xfrm>
        </p:spPr>
        <p:txBody>
          <a:bodyPr/>
          <a:lstStyle/>
          <a:p>
            <a:r>
              <a:rPr lang="en-US" dirty="0"/>
              <a:t>Metabolic Pathways For Commonly Used Opioids</a:t>
            </a:r>
          </a:p>
        </p:txBody>
      </p:sp>
      <p:pic>
        <p:nvPicPr>
          <p:cNvPr id="5" name="Picture 4">
            <a:extLst>
              <a:ext uri="{FF2B5EF4-FFF2-40B4-BE49-F238E27FC236}">
                <a16:creationId xmlns:a16="http://schemas.microsoft.com/office/drawing/2014/main" id="{FE1C6855-7748-083B-A6FA-078BDCA5247C}"/>
              </a:ext>
            </a:extLst>
          </p:cNvPr>
          <p:cNvPicPr>
            <a:picLocks noChangeAspect="1"/>
          </p:cNvPicPr>
          <p:nvPr/>
        </p:nvPicPr>
        <p:blipFill>
          <a:blip r:embed="rId2"/>
          <a:stretch>
            <a:fillRect/>
          </a:stretch>
        </p:blipFill>
        <p:spPr>
          <a:xfrm>
            <a:off x="2051446" y="1447800"/>
            <a:ext cx="8077198" cy="4527022"/>
          </a:xfrm>
          <a:prstGeom prst="rect">
            <a:avLst/>
          </a:prstGeom>
        </p:spPr>
      </p:pic>
    </p:spTree>
    <p:extLst>
      <p:ext uri="{BB962C8B-B14F-4D97-AF65-F5344CB8AC3E}">
        <p14:creationId xmlns:p14="http://schemas.microsoft.com/office/powerpoint/2010/main" val="1176127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p:txBody>
          <a:bodyPr/>
          <a:lstStyle/>
          <a:p>
            <a:r>
              <a:rPr lang="en-US" dirty="0"/>
              <a:t>Opioid Testing</a:t>
            </a:r>
          </a:p>
        </p:txBody>
      </p:sp>
      <p:sp>
        <p:nvSpPr>
          <p:cNvPr id="3" name="Text Placeholder 2">
            <a:extLst>
              <a:ext uri="{FF2B5EF4-FFF2-40B4-BE49-F238E27FC236}">
                <a16:creationId xmlns:a16="http://schemas.microsoft.com/office/drawing/2014/main" id="{608FFA23-5B58-449C-81BD-04FC002AB88C}"/>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F3912B92-3B84-4437-B592-0EA93C020DD3}"/>
              </a:ext>
            </a:extLst>
          </p:cNvPr>
          <p:cNvSpPr>
            <a:spLocks noGrp="1"/>
          </p:cNvSpPr>
          <p:nvPr>
            <p:ph type="body" sz="quarter" idx="11"/>
          </p:nvPr>
        </p:nvSpPr>
        <p:spPr>
          <a:xfrm>
            <a:off x="560614" y="1752600"/>
            <a:ext cx="10782300" cy="4206240"/>
          </a:xfrm>
        </p:spPr>
        <p:txBody>
          <a:bodyPr/>
          <a:lstStyle/>
          <a:p>
            <a:r>
              <a:rPr lang="en-US" sz="2500" dirty="0"/>
              <a:t>Most opioid medications are </a:t>
            </a:r>
            <a:r>
              <a:rPr lang="en-US" sz="2500" b="1" dirty="0"/>
              <a:t>detectable for about 3 days </a:t>
            </a:r>
            <a:r>
              <a:rPr lang="en-US" sz="2500" dirty="0"/>
              <a:t>following use</a:t>
            </a:r>
          </a:p>
          <a:p>
            <a:r>
              <a:rPr lang="en-US" sz="2500" dirty="0"/>
              <a:t>The length of time opioids are detected in the urine varies due to hydration, dosing, metabolism, body mass, frequency and duration of use</a:t>
            </a:r>
          </a:p>
          <a:p>
            <a:r>
              <a:rPr lang="en-US" sz="2500" dirty="0"/>
              <a:t>Positive screening results are followed up with confirmatory testing, which helps correct for potential false positive screening results</a:t>
            </a:r>
          </a:p>
        </p:txBody>
      </p:sp>
    </p:spTree>
    <p:extLst>
      <p:ext uri="{BB962C8B-B14F-4D97-AF65-F5344CB8AC3E}">
        <p14:creationId xmlns:p14="http://schemas.microsoft.com/office/powerpoint/2010/main" val="3910785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p:txBody>
          <a:bodyPr/>
          <a:lstStyle/>
          <a:p>
            <a:r>
              <a:rPr lang="en-US" dirty="0"/>
              <a:t>Case #1</a:t>
            </a:r>
          </a:p>
        </p:txBody>
      </p:sp>
      <p:sp>
        <p:nvSpPr>
          <p:cNvPr id="3" name="Text Placeholder 2">
            <a:extLst>
              <a:ext uri="{FF2B5EF4-FFF2-40B4-BE49-F238E27FC236}">
                <a16:creationId xmlns:a16="http://schemas.microsoft.com/office/drawing/2014/main" id="{608FFA23-5B58-449C-81BD-04FC002AB88C}"/>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F3912B92-3B84-4437-B592-0EA93C020DD3}"/>
              </a:ext>
            </a:extLst>
          </p:cNvPr>
          <p:cNvSpPr>
            <a:spLocks noGrp="1"/>
          </p:cNvSpPr>
          <p:nvPr>
            <p:ph type="body" sz="quarter" idx="11"/>
          </p:nvPr>
        </p:nvSpPr>
        <p:spPr>
          <a:xfrm>
            <a:off x="571500" y="1676400"/>
            <a:ext cx="10401300" cy="4206240"/>
          </a:xfrm>
        </p:spPr>
        <p:txBody>
          <a:bodyPr/>
          <a:lstStyle/>
          <a:p>
            <a:pPr marL="0" indent="0">
              <a:buNone/>
            </a:pPr>
            <a:r>
              <a:rPr lang="en-US" sz="2500" dirty="0"/>
              <a:t>48 y/o male with history of fibromyalgia, chronic back pain and depression.  </a:t>
            </a:r>
          </a:p>
          <a:p>
            <a:pPr marL="0" indent="0">
              <a:buNone/>
            </a:pPr>
            <a:r>
              <a:rPr lang="en-US" sz="2500" dirty="0"/>
              <a:t>Current meds: Duragesic, Norco (prn), Valium (prn) and Zoloft. </a:t>
            </a:r>
          </a:p>
          <a:p>
            <a:pPr marL="0" indent="0">
              <a:buNone/>
            </a:pPr>
            <a:endParaRPr lang="en-US" sz="2500" dirty="0"/>
          </a:p>
          <a:p>
            <a:r>
              <a:rPr lang="en-US" sz="2500" dirty="0"/>
              <a:t>What additional information would be helpful to assess risk?</a:t>
            </a:r>
          </a:p>
          <a:p>
            <a:r>
              <a:rPr lang="en-US" sz="2500" dirty="0"/>
              <a:t>Favorable factors?</a:t>
            </a:r>
          </a:p>
          <a:p>
            <a:r>
              <a:rPr lang="en-US" sz="2500" dirty="0"/>
              <a:t>Unfavorable factors?</a:t>
            </a:r>
          </a:p>
          <a:p>
            <a:r>
              <a:rPr lang="en-US" sz="2500" dirty="0"/>
              <a:t>Underwriting assessment/offer?</a:t>
            </a:r>
          </a:p>
          <a:p>
            <a:endParaRPr lang="en-US" dirty="0"/>
          </a:p>
        </p:txBody>
      </p:sp>
    </p:spTree>
    <p:extLst>
      <p:ext uri="{BB962C8B-B14F-4D97-AF65-F5344CB8AC3E}">
        <p14:creationId xmlns:p14="http://schemas.microsoft.com/office/powerpoint/2010/main" val="3055203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p:txBody>
          <a:bodyPr/>
          <a:lstStyle/>
          <a:p>
            <a:r>
              <a:rPr lang="en-US" dirty="0"/>
              <a:t>Underwriting Chronic Pain And Prescribed Opioid Use</a:t>
            </a:r>
          </a:p>
        </p:txBody>
      </p:sp>
      <p:sp>
        <p:nvSpPr>
          <p:cNvPr id="3" name="Text Placeholder 2">
            <a:extLst>
              <a:ext uri="{FF2B5EF4-FFF2-40B4-BE49-F238E27FC236}">
                <a16:creationId xmlns:a16="http://schemas.microsoft.com/office/drawing/2014/main" id="{608FFA23-5B58-449C-81BD-04FC002AB88C}"/>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F3912B92-3B84-4437-B592-0EA93C020DD3}"/>
              </a:ext>
            </a:extLst>
          </p:cNvPr>
          <p:cNvSpPr>
            <a:spLocks noGrp="1"/>
          </p:cNvSpPr>
          <p:nvPr>
            <p:ph type="body" sz="quarter" idx="11"/>
          </p:nvPr>
        </p:nvSpPr>
        <p:spPr>
          <a:xfrm>
            <a:off x="571500" y="1600200"/>
            <a:ext cx="10477500" cy="4728816"/>
          </a:xfrm>
        </p:spPr>
        <p:txBody>
          <a:bodyPr/>
          <a:lstStyle/>
          <a:p>
            <a:r>
              <a:rPr lang="en-US" sz="2400" dirty="0"/>
              <a:t>Severity and duration of client’s pain</a:t>
            </a:r>
          </a:p>
          <a:p>
            <a:r>
              <a:rPr lang="en-US" sz="2400" dirty="0"/>
              <a:t>Underlying cause of client’s chronic pain?</a:t>
            </a:r>
          </a:p>
          <a:p>
            <a:r>
              <a:rPr lang="en-US" sz="2400" dirty="0"/>
              <a:t>Calculate and Morphine milligram equivalents (MME)</a:t>
            </a:r>
          </a:p>
          <a:p>
            <a:pPr lvl="1"/>
            <a:r>
              <a:rPr lang="en-US" sz="2400" dirty="0">
                <a:hlinkClick r:id="rId2"/>
              </a:rPr>
              <a:t>https://www.mdcalc.com/morphine-milligram-equivalents-mme-calculator</a:t>
            </a:r>
            <a:r>
              <a:rPr lang="en-US" sz="2400" dirty="0"/>
              <a:t> </a:t>
            </a:r>
          </a:p>
          <a:p>
            <a:r>
              <a:rPr lang="en-US" sz="2400" dirty="0"/>
              <a:t>Impact on function</a:t>
            </a:r>
          </a:p>
          <a:p>
            <a:r>
              <a:rPr lang="en-US" sz="2400" dirty="0"/>
              <a:t>Use of sedative/hypnotics (benzodiazepines)</a:t>
            </a:r>
          </a:p>
          <a:p>
            <a:r>
              <a:rPr lang="en-US" sz="2400" dirty="0"/>
              <a:t>Comorbid histories:  substance use/misuse and/or psychiatric condition(s) </a:t>
            </a:r>
          </a:p>
          <a:p>
            <a:r>
              <a:rPr lang="en-US" sz="2400" dirty="0"/>
              <a:t>Who is providing client’s pain related care? </a:t>
            </a:r>
          </a:p>
          <a:p>
            <a:r>
              <a:rPr lang="en-US" sz="2400" dirty="0"/>
              <a:t>Recent changes in medication regimen – escalating dosages, new medications</a:t>
            </a:r>
          </a:p>
          <a:p>
            <a:endParaRPr lang="en-US" sz="2400" dirty="0"/>
          </a:p>
          <a:p>
            <a:endParaRPr lang="en-US" sz="2400" dirty="0"/>
          </a:p>
          <a:p>
            <a:endParaRPr lang="en-US" dirty="0"/>
          </a:p>
        </p:txBody>
      </p:sp>
    </p:spTree>
    <p:extLst>
      <p:ext uri="{BB962C8B-B14F-4D97-AF65-F5344CB8AC3E}">
        <p14:creationId xmlns:p14="http://schemas.microsoft.com/office/powerpoint/2010/main" val="23871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p:txBody>
          <a:bodyPr/>
          <a:lstStyle/>
          <a:p>
            <a:r>
              <a:rPr lang="en-US" dirty="0"/>
              <a:t>Case #1</a:t>
            </a:r>
          </a:p>
        </p:txBody>
      </p:sp>
      <p:sp>
        <p:nvSpPr>
          <p:cNvPr id="3" name="Text Placeholder 2">
            <a:extLst>
              <a:ext uri="{FF2B5EF4-FFF2-40B4-BE49-F238E27FC236}">
                <a16:creationId xmlns:a16="http://schemas.microsoft.com/office/drawing/2014/main" id="{608FFA23-5B58-449C-81BD-04FC002AB88C}"/>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F3912B92-3B84-4437-B592-0EA93C020DD3}"/>
              </a:ext>
            </a:extLst>
          </p:cNvPr>
          <p:cNvSpPr>
            <a:spLocks noGrp="1"/>
          </p:cNvSpPr>
          <p:nvPr>
            <p:ph type="body" sz="quarter" idx="11"/>
          </p:nvPr>
        </p:nvSpPr>
        <p:spPr>
          <a:xfrm>
            <a:off x="571500" y="1703109"/>
            <a:ext cx="10934700" cy="4696968"/>
          </a:xfrm>
        </p:spPr>
        <p:txBody>
          <a:bodyPr/>
          <a:lstStyle/>
          <a:p>
            <a:pPr marL="0" indent="0">
              <a:buNone/>
            </a:pPr>
            <a:r>
              <a:rPr lang="en-US" sz="2300" dirty="0"/>
              <a:t>48 y/o male with history of fibromyalgia, chronic back pain and depression.  Current meds:  Duragesic (50 mcg/h), Norco (5/325 bid), Valium (5 mg bid), Zoloft (100 mg).  Admits to 2 alcoholic drinks daily twice weekly and occasional marijuana use as a sleep aid.  Followed by pain specialist.  </a:t>
            </a:r>
          </a:p>
          <a:p>
            <a:pPr marL="0" indent="0">
              <a:buNone/>
            </a:pPr>
            <a:endParaRPr lang="en-US" sz="1500" dirty="0"/>
          </a:p>
          <a:p>
            <a:r>
              <a:rPr lang="en-US" sz="2300" u="sng" dirty="0"/>
              <a:t>Calculated MME/day = 130/day </a:t>
            </a:r>
            <a:r>
              <a:rPr lang="en-US" sz="2300" dirty="0"/>
              <a:t>- Duragesic = 120 + Norco = 10 MME/day</a:t>
            </a:r>
          </a:p>
          <a:p>
            <a:r>
              <a:rPr lang="en-US" sz="2300" dirty="0"/>
              <a:t>Unfavorable factors – 2 opioids, MME &gt; 100, use of benzo, comorbid depression, alcohol use, occasional marijuana use, lack of alternative pain treatments, and age</a:t>
            </a:r>
          </a:p>
          <a:p>
            <a:r>
              <a:rPr lang="en-US" sz="2300" dirty="0"/>
              <a:t>Favorable factors – followed by pain specialist, appears compliant</a:t>
            </a:r>
          </a:p>
          <a:p>
            <a:r>
              <a:rPr lang="en-US" sz="2300" dirty="0"/>
              <a:t>Underwriting assessment/offer?</a:t>
            </a:r>
          </a:p>
          <a:p>
            <a:endParaRPr lang="en-US" dirty="0"/>
          </a:p>
        </p:txBody>
      </p:sp>
    </p:spTree>
    <p:extLst>
      <p:ext uri="{BB962C8B-B14F-4D97-AF65-F5344CB8AC3E}">
        <p14:creationId xmlns:p14="http://schemas.microsoft.com/office/powerpoint/2010/main" val="15803963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p:txBody>
          <a:bodyPr/>
          <a:lstStyle/>
          <a:p>
            <a:r>
              <a:rPr lang="en-US" dirty="0"/>
              <a:t>Case #2</a:t>
            </a:r>
          </a:p>
        </p:txBody>
      </p:sp>
      <p:sp>
        <p:nvSpPr>
          <p:cNvPr id="3" name="Text Placeholder 2">
            <a:extLst>
              <a:ext uri="{FF2B5EF4-FFF2-40B4-BE49-F238E27FC236}">
                <a16:creationId xmlns:a16="http://schemas.microsoft.com/office/drawing/2014/main" id="{608FFA23-5B58-449C-81BD-04FC002AB88C}"/>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F3912B92-3B84-4437-B592-0EA93C020DD3}"/>
              </a:ext>
            </a:extLst>
          </p:cNvPr>
          <p:cNvSpPr>
            <a:spLocks noGrp="1"/>
          </p:cNvSpPr>
          <p:nvPr>
            <p:ph type="body" sz="quarter" idx="11"/>
          </p:nvPr>
        </p:nvSpPr>
        <p:spPr>
          <a:xfrm>
            <a:off x="571500" y="1676400"/>
            <a:ext cx="10401300" cy="4206240"/>
          </a:xfrm>
        </p:spPr>
        <p:txBody>
          <a:bodyPr/>
          <a:lstStyle/>
          <a:p>
            <a:pPr marL="0" lvl="0" indent="0">
              <a:buNone/>
            </a:pPr>
            <a:r>
              <a:rPr lang="en-US" sz="2500" dirty="0"/>
              <a:t>65 y/o male with history of HTN, hypothyroidism, osteoarthritis with chronic knee and hip pain S/P bilateral knee replacements.  Current meds:  Tramadol, Vicodin (prn), Naprosyn, Ambien (prn), Synthroid and Lotensin. </a:t>
            </a:r>
          </a:p>
          <a:p>
            <a:pPr marL="0" lvl="0" indent="0">
              <a:buNone/>
            </a:pPr>
            <a:endParaRPr lang="en-US" sz="2500" dirty="0"/>
          </a:p>
          <a:p>
            <a:r>
              <a:rPr lang="en-US" sz="2500" dirty="0"/>
              <a:t>What additional information would be helpful to assess risk?</a:t>
            </a:r>
          </a:p>
          <a:p>
            <a:r>
              <a:rPr lang="en-US" sz="2500" dirty="0"/>
              <a:t>Favorable factors?</a:t>
            </a:r>
          </a:p>
          <a:p>
            <a:r>
              <a:rPr lang="en-US" sz="2500" dirty="0"/>
              <a:t>Unfavorable factors?</a:t>
            </a:r>
          </a:p>
          <a:p>
            <a:r>
              <a:rPr lang="en-US" sz="2500" dirty="0"/>
              <a:t>Underwriting assessment/offer?</a:t>
            </a:r>
          </a:p>
          <a:p>
            <a:endParaRPr lang="en-US" dirty="0"/>
          </a:p>
        </p:txBody>
      </p:sp>
    </p:spTree>
    <p:extLst>
      <p:ext uri="{BB962C8B-B14F-4D97-AF65-F5344CB8AC3E}">
        <p14:creationId xmlns:p14="http://schemas.microsoft.com/office/powerpoint/2010/main" val="2391840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p:txBody>
          <a:bodyPr/>
          <a:lstStyle/>
          <a:p>
            <a:r>
              <a:rPr lang="en-US" dirty="0"/>
              <a:t>Case #2</a:t>
            </a:r>
          </a:p>
        </p:txBody>
      </p:sp>
      <p:sp>
        <p:nvSpPr>
          <p:cNvPr id="3" name="Text Placeholder 2">
            <a:extLst>
              <a:ext uri="{FF2B5EF4-FFF2-40B4-BE49-F238E27FC236}">
                <a16:creationId xmlns:a16="http://schemas.microsoft.com/office/drawing/2014/main" id="{608FFA23-5B58-449C-81BD-04FC002AB88C}"/>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F3912B92-3B84-4437-B592-0EA93C020DD3}"/>
              </a:ext>
            </a:extLst>
          </p:cNvPr>
          <p:cNvSpPr>
            <a:spLocks noGrp="1"/>
          </p:cNvSpPr>
          <p:nvPr>
            <p:ph type="body" sz="quarter" idx="11"/>
          </p:nvPr>
        </p:nvSpPr>
        <p:spPr>
          <a:xfrm>
            <a:off x="571500" y="1645417"/>
            <a:ext cx="11239500" cy="4206240"/>
          </a:xfrm>
        </p:spPr>
        <p:txBody>
          <a:bodyPr/>
          <a:lstStyle/>
          <a:p>
            <a:pPr marL="0" lvl="0" indent="0">
              <a:buNone/>
            </a:pPr>
            <a:r>
              <a:rPr lang="en-US" sz="2400" dirty="0"/>
              <a:t>65 y/o male with history of HTN, hypothyroidism, osteoarthritis with chronic knee and hip pain S/P bilateral knee replacements.  Current meds:  Tramadol 100 mg BID, Vicodin 7.5/300 BID (prn), Naprosyn 250 mg BID, Ambien 10 mg (prn), and Lotensin 20 mg.  No alcohol or marijuana use.  Swims or walks (2-3 miles/day) 5x/weekly.</a:t>
            </a:r>
          </a:p>
          <a:p>
            <a:pPr marL="0" lvl="0" indent="0">
              <a:buNone/>
            </a:pPr>
            <a:endParaRPr lang="en-US" sz="2400" dirty="0"/>
          </a:p>
          <a:p>
            <a:r>
              <a:rPr lang="en-US" sz="2400" u="sng" dirty="0"/>
              <a:t>MME/day = 20-35 MME/day</a:t>
            </a:r>
            <a:r>
              <a:rPr lang="en-US" sz="2400" dirty="0"/>
              <a:t> depending on frequency of Vicodin use (6x/month)</a:t>
            </a:r>
          </a:p>
          <a:p>
            <a:r>
              <a:rPr lang="en-US" sz="2400" dirty="0"/>
              <a:t>Favorable factors – stable opioid dosage over years, using non-opioid meds, active, no alcohol or marijuana use, no comorbid psych or substance abuse histories, and age</a:t>
            </a:r>
          </a:p>
          <a:p>
            <a:r>
              <a:rPr lang="en-US" sz="2400" dirty="0"/>
              <a:t>Unfavorable factors – 2 opioid medications, use of sedative-hypnotic for sleep</a:t>
            </a:r>
          </a:p>
          <a:p>
            <a:r>
              <a:rPr lang="en-US" sz="2400" dirty="0"/>
              <a:t>Underwriting assessment/offer?</a:t>
            </a:r>
          </a:p>
          <a:p>
            <a:endParaRPr lang="en-US" dirty="0"/>
          </a:p>
        </p:txBody>
      </p:sp>
    </p:spTree>
    <p:extLst>
      <p:ext uri="{BB962C8B-B14F-4D97-AF65-F5344CB8AC3E}">
        <p14:creationId xmlns:p14="http://schemas.microsoft.com/office/powerpoint/2010/main" val="4134437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p:txBody>
          <a:bodyPr/>
          <a:lstStyle/>
          <a:p>
            <a:r>
              <a:rPr lang="en-US" dirty="0"/>
              <a:t>Case #3</a:t>
            </a:r>
          </a:p>
        </p:txBody>
      </p:sp>
      <p:sp>
        <p:nvSpPr>
          <p:cNvPr id="3" name="Text Placeholder 2">
            <a:extLst>
              <a:ext uri="{FF2B5EF4-FFF2-40B4-BE49-F238E27FC236}">
                <a16:creationId xmlns:a16="http://schemas.microsoft.com/office/drawing/2014/main" id="{608FFA23-5B58-449C-81BD-04FC002AB88C}"/>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F3912B92-3B84-4437-B592-0EA93C020DD3}"/>
              </a:ext>
            </a:extLst>
          </p:cNvPr>
          <p:cNvSpPr>
            <a:spLocks noGrp="1"/>
          </p:cNvSpPr>
          <p:nvPr>
            <p:ph type="body" sz="quarter" idx="11"/>
          </p:nvPr>
        </p:nvSpPr>
        <p:spPr>
          <a:xfrm>
            <a:off x="571500" y="1654844"/>
            <a:ext cx="10401300" cy="4206240"/>
          </a:xfrm>
        </p:spPr>
        <p:txBody>
          <a:bodyPr/>
          <a:lstStyle/>
          <a:p>
            <a:pPr marL="0" lvl="0" indent="0">
              <a:buNone/>
            </a:pPr>
            <a:r>
              <a:rPr lang="en-US" sz="2500" dirty="0"/>
              <a:t>50 y/o female with history of opioid use disorder who completed inpatient treatment 3 years ago and has been on Methadone since. </a:t>
            </a:r>
          </a:p>
          <a:p>
            <a:endParaRPr lang="en-US" sz="2500" dirty="0"/>
          </a:p>
          <a:p>
            <a:r>
              <a:rPr lang="en-US" sz="2500" dirty="0"/>
              <a:t>What additional information would be helpful to assess risk?</a:t>
            </a:r>
          </a:p>
          <a:p>
            <a:r>
              <a:rPr lang="en-US" sz="2500" dirty="0"/>
              <a:t>Favorable factors?</a:t>
            </a:r>
          </a:p>
          <a:p>
            <a:r>
              <a:rPr lang="en-US" sz="2500" dirty="0"/>
              <a:t>Unfavorable factors?</a:t>
            </a:r>
          </a:p>
          <a:p>
            <a:r>
              <a:rPr lang="en-US" sz="2500" dirty="0"/>
              <a:t>Underwriting assessment/offer?</a:t>
            </a:r>
          </a:p>
          <a:p>
            <a:endParaRPr lang="en-US" dirty="0"/>
          </a:p>
        </p:txBody>
      </p:sp>
    </p:spTree>
    <p:extLst>
      <p:ext uri="{BB962C8B-B14F-4D97-AF65-F5344CB8AC3E}">
        <p14:creationId xmlns:p14="http://schemas.microsoft.com/office/powerpoint/2010/main" val="2140463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p:txBody>
          <a:bodyPr/>
          <a:lstStyle/>
          <a:p>
            <a:r>
              <a:rPr lang="en-US" dirty="0"/>
              <a:t>Case #3</a:t>
            </a:r>
          </a:p>
        </p:txBody>
      </p:sp>
      <p:sp>
        <p:nvSpPr>
          <p:cNvPr id="3" name="Text Placeholder 2">
            <a:extLst>
              <a:ext uri="{FF2B5EF4-FFF2-40B4-BE49-F238E27FC236}">
                <a16:creationId xmlns:a16="http://schemas.microsoft.com/office/drawing/2014/main" id="{608FFA23-5B58-449C-81BD-04FC002AB88C}"/>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F3912B92-3B84-4437-B592-0EA93C020DD3}"/>
              </a:ext>
            </a:extLst>
          </p:cNvPr>
          <p:cNvSpPr>
            <a:spLocks noGrp="1"/>
          </p:cNvSpPr>
          <p:nvPr>
            <p:ph type="body" sz="quarter" idx="11"/>
          </p:nvPr>
        </p:nvSpPr>
        <p:spPr>
          <a:xfrm>
            <a:off x="571500" y="1636776"/>
            <a:ext cx="11036808" cy="4736592"/>
          </a:xfrm>
        </p:spPr>
        <p:txBody>
          <a:bodyPr/>
          <a:lstStyle/>
          <a:p>
            <a:pPr marL="0" lvl="0" indent="0">
              <a:buNone/>
            </a:pPr>
            <a:r>
              <a:rPr lang="en-US" sz="2300" dirty="0"/>
              <a:t>50 y/o female with history of opioid use disorder who completed inpatient treatment 3 years ago.  Became addicted to opioids following sports related knee injury w/ subsequent surgery.  Current Meds:  Methadone 10 mg BID and Lexapro 10 mg.  Client is married and working.  No alcohol use since her drug treatment.  Smokes marijuana a couple times per month.  Methadone titration discussed but not attempted. </a:t>
            </a:r>
          </a:p>
          <a:p>
            <a:pPr marL="0" lvl="0" indent="0">
              <a:buNone/>
            </a:pPr>
            <a:endParaRPr lang="en-US" sz="1500" dirty="0"/>
          </a:p>
          <a:p>
            <a:r>
              <a:rPr lang="en-US" sz="2300" dirty="0"/>
              <a:t>MME/day = 80 </a:t>
            </a:r>
          </a:p>
          <a:p>
            <a:r>
              <a:rPr lang="en-US" sz="2300" dirty="0"/>
              <a:t>Favorable factors – stable Methadone dosage, no alcohol usage, attending NA meetings, no sedatives, married and working</a:t>
            </a:r>
          </a:p>
          <a:p>
            <a:r>
              <a:rPr lang="en-US" sz="2300" dirty="0"/>
              <a:t>Unfavorable factors – MME = 80/day, no titration of Methadone dosage, Marijuana use, Lexapro use (anxiety history)</a:t>
            </a:r>
          </a:p>
          <a:p>
            <a:r>
              <a:rPr lang="en-US" sz="2300" dirty="0"/>
              <a:t>Underwriting assessment/offer?</a:t>
            </a:r>
          </a:p>
          <a:p>
            <a:endParaRPr lang="en-US" dirty="0"/>
          </a:p>
        </p:txBody>
      </p:sp>
    </p:spTree>
    <p:extLst>
      <p:ext uri="{BB962C8B-B14F-4D97-AF65-F5344CB8AC3E}">
        <p14:creationId xmlns:p14="http://schemas.microsoft.com/office/powerpoint/2010/main" val="3192788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p:txBody>
          <a:bodyPr/>
          <a:lstStyle/>
          <a:p>
            <a:r>
              <a:rPr lang="en-US" dirty="0"/>
              <a:t>Case #4</a:t>
            </a:r>
          </a:p>
        </p:txBody>
      </p:sp>
      <p:sp>
        <p:nvSpPr>
          <p:cNvPr id="3" name="Text Placeholder 2">
            <a:extLst>
              <a:ext uri="{FF2B5EF4-FFF2-40B4-BE49-F238E27FC236}">
                <a16:creationId xmlns:a16="http://schemas.microsoft.com/office/drawing/2014/main" id="{608FFA23-5B58-449C-81BD-04FC002AB88C}"/>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F3912B92-3B84-4437-B592-0EA93C020DD3}"/>
              </a:ext>
            </a:extLst>
          </p:cNvPr>
          <p:cNvSpPr>
            <a:spLocks noGrp="1"/>
          </p:cNvSpPr>
          <p:nvPr>
            <p:ph type="body" sz="quarter" idx="11"/>
          </p:nvPr>
        </p:nvSpPr>
        <p:spPr>
          <a:xfrm>
            <a:off x="571500" y="1654844"/>
            <a:ext cx="10401300" cy="4206240"/>
          </a:xfrm>
        </p:spPr>
        <p:txBody>
          <a:bodyPr/>
          <a:lstStyle/>
          <a:p>
            <a:pPr marL="0" indent="0">
              <a:buNone/>
            </a:pPr>
            <a:r>
              <a:rPr lang="en-US" sz="2500" dirty="0"/>
              <a:t>45 y/o male with history of migraine headaches.  Lab results are positive for Oxycodone and Oxymorphone.</a:t>
            </a:r>
          </a:p>
          <a:p>
            <a:pPr marL="0" indent="0">
              <a:buNone/>
            </a:pPr>
            <a:endParaRPr lang="en-US" sz="2500" dirty="0"/>
          </a:p>
          <a:p>
            <a:r>
              <a:rPr lang="en-US" sz="2500" dirty="0"/>
              <a:t>What additional information would be helpful to assess risk? </a:t>
            </a:r>
          </a:p>
          <a:p>
            <a:r>
              <a:rPr lang="en-US" sz="2500" dirty="0"/>
              <a:t>Favorable factors? </a:t>
            </a:r>
          </a:p>
          <a:p>
            <a:r>
              <a:rPr lang="en-US" sz="2500" dirty="0"/>
              <a:t>Unfavorable factors? </a:t>
            </a:r>
          </a:p>
          <a:p>
            <a:r>
              <a:rPr lang="en-US" sz="2500" dirty="0"/>
              <a:t>Underwriting assessment/offer? </a:t>
            </a:r>
          </a:p>
          <a:p>
            <a:endParaRPr lang="en-US" dirty="0"/>
          </a:p>
        </p:txBody>
      </p:sp>
    </p:spTree>
    <p:extLst>
      <p:ext uri="{BB962C8B-B14F-4D97-AF65-F5344CB8AC3E}">
        <p14:creationId xmlns:p14="http://schemas.microsoft.com/office/powerpoint/2010/main" val="13628097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p:txBody>
          <a:bodyPr/>
          <a:lstStyle/>
          <a:p>
            <a:r>
              <a:rPr lang="en-US" dirty="0"/>
              <a:t>Case #4</a:t>
            </a:r>
          </a:p>
        </p:txBody>
      </p:sp>
      <p:sp>
        <p:nvSpPr>
          <p:cNvPr id="3" name="Text Placeholder 2">
            <a:extLst>
              <a:ext uri="{FF2B5EF4-FFF2-40B4-BE49-F238E27FC236}">
                <a16:creationId xmlns:a16="http://schemas.microsoft.com/office/drawing/2014/main" id="{608FFA23-5B58-449C-81BD-04FC002AB88C}"/>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F3912B92-3B84-4437-B592-0EA93C020DD3}"/>
              </a:ext>
            </a:extLst>
          </p:cNvPr>
          <p:cNvSpPr>
            <a:spLocks noGrp="1"/>
          </p:cNvSpPr>
          <p:nvPr>
            <p:ph type="body" sz="quarter" idx="11"/>
          </p:nvPr>
        </p:nvSpPr>
        <p:spPr>
          <a:xfrm>
            <a:off x="571500" y="1654844"/>
            <a:ext cx="11036808" cy="4206240"/>
          </a:xfrm>
        </p:spPr>
        <p:txBody>
          <a:bodyPr/>
          <a:lstStyle/>
          <a:p>
            <a:pPr marL="0" indent="0">
              <a:buNone/>
            </a:pPr>
            <a:r>
              <a:rPr lang="en-US" sz="2500" dirty="0"/>
              <a:t>45 y/o male with history of migraine headaches.  No admitted opioid use.  Rx results demonstrate a distant hydrocodone script. No psych history.  Admits to 2 alcoholic drinks twice weekly. </a:t>
            </a:r>
          </a:p>
          <a:p>
            <a:pPr marL="0" indent="0">
              <a:buNone/>
            </a:pPr>
            <a:endParaRPr lang="en-US" sz="2500" dirty="0"/>
          </a:p>
          <a:p>
            <a:r>
              <a:rPr lang="en-US" sz="2500" dirty="0"/>
              <a:t>What additional information would be helpful to assess risk? Rx results</a:t>
            </a:r>
          </a:p>
          <a:p>
            <a:r>
              <a:rPr lang="en-US" sz="2500" dirty="0"/>
              <a:t>Favorable factors - No psychiatric history </a:t>
            </a:r>
          </a:p>
          <a:p>
            <a:r>
              <a:rPr lang="en-US" sz="2500" dirty="0"/>
              <a:t>Unfavorable factors - </a:t>
            </a:r>
            <a:r>
              <a:rPr lang="en-US" sz="2500" u="sng" dirty="0"/>
              <a:t>Unadmitted opioid use</a:t>
            </a:r>
            <a:r>
              <a:rPr lang="en-US" sz="2500" dirty="0"/>
              <a:t>.  Admits to 2 alcoholic drinks twice weekly</a:t>
            </a:r>
          </a:p>
          <a:p>
            <a:r>
              <a:rPr lang="en-US" sz="2500" dirty="0"/>
              <a:t>Underwriting assessment/offer? </a:t>
            </a:r>
          </a:p>
          <a:p>
            <a:endParaRPr lang="en-US" dirty="0"/>
          </a:p>
        </p:txBody>
      </p:sp>
    </p:spTree>
    <p:extLst>
      <p:ext uri="{BB962C8B-B14F-4D97-AF65-F5344CB8AC3E}">
        <p14:creationId xmlns:p14="http://schemas.microsoft.com/office/powerpoint/2010/main" val="937824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a:xfrm>
            <a:off x="571641" y="484632"/>
            <a:ext cx="6126480" cy="521208"/>
          </a:xfrm>
        </p:spPr>
        <p:txBody>
          <a:bodyPr anchor="t">
            <a:normAutofit/>
          </a:bodyPr>
          <a:lstStyle/>
          <a:p>
            <a:r>
              <a:rPr lang="en-US" dirty="0"/>
              <a:t>Case #5</a:t>
            </a:r>
          </a:p>
        </p:txBody>
      </p:sp>
      <p:sp>
        <p:nvSpPr>
          <p:cNvPr id="15" name="Text Placeholder 2">
            <a:extLst>
              <a:ext uri="{FF2B5EF4-FFF2-40B4-BE49-F238E27FC236}">
                <a16:creationId xmlns:a16="http://schemas.microsoft.com/office/drawing/2014/main" id="{37DCA4A6-4FFD-000B-212B-9BCF607786A3}"/>
              </a:ext>
            </a:extLst>
          </p:cNvPr>
          <p:cNvSpPr>
            <a:spLocks noGrp="1"/>
          </p:cNvSpPr>
          <p:nvPr>
            <p:ph type="body" sz="quarter" idx="10"/>
          </p:nvPr>
        </p:nvSpPr>
        <p:spPr>
          <a:xfrm>
            <a:off x="571500" y="1014984"/>
            <a:ext cx="6126480" cy="274320"/>
          </a:xfrm>
        </p:spPr>
        <p:txBody>
          <a:bodyPr/>
          <a:lstStyle/>
          <a:p>
            <a:endParaRPr lang="en-US"/>
          </a:p>
        </p:txBody>
      </p:sp>
      <p:sp>
        <p:nvSpPr>
          <p:cNvPr id="4" name="Text Placeholder 3">
            <a:extLst>
              <a:ext uri="{FF2B5EF4-FFF2-40B4-BE49-F238E27FC236}">
                <a16:creationId xmlns:a16="http://schemas.microsoft.com/office/drawing/2014/main" id="{F3912B92-3B84-4437-B592-0EA93C020DD3}"/>
              </a:ext>
            </a:extLst>
          </p:cNvPr>
          <p:cNvSpPr>
            <a:spLocks noGrp="1"/>
          </p:cNvSpPr>
          <p:nvPr>
            <p:ph type="body" sz="quarter" idx="11"/>
          </p:nvPr>
        </p:nvSpPr>
        <p:spPr>
          <a:xfrm>
            <a:off x="583550" y="1636776"/>
            <a:ext cx="5436249" cy="4206240"/>
          </a:xfrm>
        </p:spPr>
        <p:txBody>
          <a:bodyPr>
            <a:normAutofit/>
          </a:bodyPr>
          <a:lstStyle/>
          <a:p>
            <a:pPr marL="0" indent="0">
              <a:buNone/>
            </a:pPr>
            <a:r>
              <a:rPr lang="en-US" sz="2200" dirty="0"/>
              <a:t>55 y/o male without reported medical histories.  Insurance labs are positive for morphine and codeine. No reported opioid use with clean Rx results. You declined client but he appeals your  decision based on regular poppy seed usage. </a:t>
            </a:r>
          </a:p>
          <a:p>
            <a:pPr marL="0" indent="0">
              <a:buNone/>
            </a:pPr>
            <a:endParaRPr lang="en-US" sz="2200" dirty="0"/>
          </a:p>
          <a:p>
            <a:r>
              <a:rPr lang="en-US" sz="2200" dirty="0"/>
              <a:t>Can eating poppy seeds cause a positive morphine &amp; codeine screen?</a:t>
            </a:r>
          </a:p>
          <a:p>
            <a:r>
              <a:rPr lang="en-US" sz="2200" dirty="0"/>
              <a:t>Underwriting assessment/offer? </a:t>
            </a:r>
          </a:p>
          <a:p>
            <a:endParaRPr lang="en-US" dirty="0"/>
          </a:p>
        </p:txBody>
      </p:sp>
      <p:pic>
        <p:nvPicPr>
          <p:cNvPr id="5" name="Picture 4">
            <a:extLst>
              <a:ext uri="{FF2B5EF4-FFF2-40B4-BE49-F238E27FC236}">
                <a16:creationId xmlns:a16="http://schemas.microsoft.com/office/drawing/2014/main" id="{E25E9B8B-DBBD-DDA1-956B-190AE25173DD}"/>
              </a:ext>
            </a:extLst>
          </p:cNvPr>
          <p:cNvPicPr>
            <a:picLocks noChangeAspect="1"/>
          </p:cNvPicPr>
          <p:nvPr/>
        </p:nvPicPr>
        <p:blipFill rotWithShape="1">
          <a:blip r:embed="rId2"/>
          <a:srcRect l="18755" r="20252" b="-3"/>
          <a:stretch/>
        </p:blipFill>
        <p:spPr>
          <a:xfrm>
            <a:off x="7132320" y="580913"/>
            <a:ext cx="4476129" cy="5412505"/>
          </a:xfrm>
          <a:prstGeom prst="rect">
            <a:avLst/>
          </a:prstGeom>
          <a:noFill/>
        </p:spPr>
      </p:pic>
    </p:spTree>
    <p:extLst>
      <p:ext uri="{BB962C8B-B14F-4D97-AF65-F5344CB8AC3E}">
        <p14:creationId xmlns:p14="http://schemas.microsoft.com/office/powerpoint/2010/main" val="9087389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p:txBody>
          <a:bodyPr/>
          <a:lstStyle/>
          <a:p>
            <a:r>
              <a:rPr lang="en-US" sz="3200" dirty="0"/>
              <a:t>% of Morphine Positive Urines w/ Raw and Roll Poppy Seeds  </a:t>
            </a:r>
          </a:p>
        </p:txBody>
      </p:sp>
      <p:sp>
        <p:nvSpPr>
          <p:cNvPr id="3" name="Text Placeholder 2">
            <a:extLst>
              <a:ext uri="{FF2B5EF4-FFF2-40B4-BE49-F238E27FC236}">
                <a16:creationId xmlns:a16="http://schemas.microsoft.com/office/drawing/2014/main" id="{608FFA23-5B58-449C-81BD-04FC002AB88C}"/>
              </a:ext>
            </a:extLst>
          </p:cNvPr>
          <p:cNvSpPr>
            <a:spLocks noGrp="1"/>
          </p:cNvSpPr>
          <p:nvPr>
            <p:ph type="body" sz="quarter" idx="10"/>
          </p:nvPr>
        </p:nvSpPr>
        <p:spPr/>
        <p:txBody>
          <a:bodyPr/>
          <a:lstStyle/>
          <a:p>
            <a:endParaRPr lang="en-US" dirty="0"/>
          </a:p>
        </p:txBody>
      </p:sp>
      <p:pic>
        <p:nvPicPr>
          <p:cNvPr id="6" name="Picture 5">
            <a:extLst>
              <a:ext uri="{FF2B5EF4-FFF2-40B4-BE49-F238E27FC236}">
                <a16:creationId xmlns:a16="http://schemas.microsoft.com/office/drawing/2014/main" id="{8F7865FD-09DA-4D0E-B786-EAFB5FDA54F5}"/>
              </a:ext>
            </a:extLst>
          </p:cNvPr>
          <p:cNvPicPr>
            <a:picLocks noChangeAspect="1"/>
          </p:cNvPicPr>
          <p:nvPr/>
        </p:nvPicPr>
        <p:blipFill>
          <a:blip r:embed="rId2"/>
          <a:stretch>
            <a:fillRect/>
          </a:stretch>
        </p:blipFill>
        <p:spPr>
          <a:xfrm>
            <a:off x="1589904" y="1856977"/>
            <a:ext cx="9000000" cy="3714286"/>
          </a:xfrm>
          <a:prstGeom prst="rect">
            <a:avLst/>
          </a:prstGeom>
        </p:spPr>
      </p:pic>
      <p:sp>
        <p:nvSpPr>
          <p:cNvPr id="8" name="TextBox 7">
            <a:extLst>
              <a:ext uri="{FF2B5EF4-FFF2-40B4-BE49-F238E27FC236}">
                <a16:creationId xmlns:a16="http://schemas.microsoft.com/office/drawing/2014/main" id="{082D605E-4DCD-4C45-9C99-5264063027B4}"/>
              </a:ext>
            </a:extLst>
          </p:cNvPr>
          <p:cNvSpPr txBox="1"/>
          <p:nvPr/>
        </p:nvSpPr>
        <p:spPr>
          <a:xfrm>
            <a:off x="1371600" y="5854727"/>
            <a:ext cx="6096000" cy="261610"/>
          </a:xfrm>
          <a:prstGeom prst="rect">
            <a:avLst/>
          </a:prstGeom>
          <a:noFill/>
        </p:spPr>
        <p:txBody>
          <a:bodyPr wrap="square">
            <a:spAutoFit/>
          </a:bodyPr>
          <a:lstStyle/>
          <a:p>
            <a:r>
              <a:rPr lang="en-US" sz="1100" dirty="0"/>
              <a:t>Source: QuestDiagnostics.com</a:t>
            </a:r>
          </a:p>
        </p:txBody>
      </p:sp>
    </p:spTree>
    <p:extLst>
      <p:ext uri="{BB962C8B-B14F-4D97-AF65-F5344CB8AC3E}">
        <p14:creationId xmlns:p14="http://schemas.microsoft.com/office/powerpoint/2010/main" val="3878808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CDB2-9BEF-4D08-8B90-B741183FDC6F}"/>
              </a:ext>
            </a:extLst>
          </p:cNvPr>
          <p:cNvSpPr>
            <a:spLocks noGrp="1"/>
          </p:cNvSpPr>
          <p:nvPr>
            <p:ph type="title"/>
          </p:nvPr>
        </p:nvSpPr>
        <p:spPr>
          <a:xfrm>
            <a:off x="571641" y="484632"/>
            <a:ext cx="6126480" cy="521208"/>
          </a:xfrm>
        </p:spPr>
        <p:txBody>
          <a:bodyPr anchor="t">
            <a:normAutofit/>
          </a:bodyPr>
          <a:lstStyle/>
          <a:p>
            <a:r>
              <a:rPr lang="en-US" dirty="0"/>
              <a:t>Summary</a:t>
            </a:r>
          </a:p>
        </p:txBody>
      </p:sp>
      <p:sp>
        <p:nvSpPr>
          <p:cNvPr id="2062" name="Text Placeholder 2">
            <a:extLst>
              <a:ext uri="{FF2B5EF4-FFF2-40B4-BE49-F238E27FC236}">
                <a16:creationId xmlns:a16="http://schemas.microsoft.com/office/drawing/2014/main" id="{A0AEDB35-670C-97D2-36E3-2D45DBE65729}"/>
              </a:ext>
            </a:extLst>
          </p:cNvPr>
          <p:cNvSpPr>
            <a:spLocks noGrp="1"/>
          </p:cNvSpPr>
          <p:nvPr>
            <p:ph type="body" sz="quarter" idx="10"/>
          </p:nvPr>
        </p:nvSpPr>
        <p:spPr>
          <a:xfrm>
            <a:off x="571500" y="1014984"/>
            <a:ext cx="6126480" cy="274320"/>
          </a:xfrm>
        </p:spPr>
        <p:txBody>
          <a:bodyPr/>
          <a:lstStyle/>
          <a:p>
            <a:endParaRPr lang="en-US"/>
          </a:p>
        </p:txBody>
      </p:sp>
      <p:sp>
        <p:nvSpPr>
          <p:cNvPr id="4" name="Text Placeholder 3">
            <a:extLst>
              <a:ext uri="{FF2B5EF4-FFF2-40B4-BE49-F238E27FC236}">
                <a16:creationId xmlns:a16="http://schemas.microsoft.com/office/drawing/2014/main" id="{F3912B92-3B84-4437-B592-0EA93C020DD3}"/>
              </a:ext>
            </a:extLst>
          </p:cNvPr>
          <p:cNvSpPr>
            <a:spLocks noGrp="1"/>
          </p:cNvSpPr>
          <p:nvPr>
            <p:ph type="body" sz="quarter" idx="11"/>
          </p:nvPr>
        </p:nvSpPr>
        <p:spPr>
          <a:xfrm>
            <a:off x="537856" y="1600200"/>
            <a:ext cx="6320144" cy="4206240"/>
          </a:xfrm>
        </p:spPr>
        <p:txBody>
          <a:bodyPr>
            <a:normAutofit fontScale="70000" lnSpcReduction="20000"/>
          </a:bodyPr>
          <a:lstStyle/>
          <a:p>
            <a:pPr lvl="0">
              <a:lnSpc>
                <a:spcPct val="120000"/>
              </a:lnSpc>
              <a:spcBef>
                <a:spcPts val="300"/>
              </a:spcBef>
              <a:spcAft>
                <a:spcPts val="300"/>
              </a:spcAft>
            </a:pPr>
            <a:r>
              <a:rPr lang="en-US" sz="2400" dirty="0"/>
              <a:t>Opioids represent the most commonly abused class of medications; 80% of drug overdoses involve an opioid; most being due to a synthetic opioids (illicitly manufactured fentanyl)</a:t>
            </a:r>
          </a:p>
          <a:p>
            <a:pPr>
              <a:lnSpc>
                <a:spcPct val="120000"/>
              </a:lnSpc>
              <a:spcBef>
                <a:spcPts val="300"/>
              </a:spcBef>
              <a:spcAft>
                <a:spcPts val="300"/>
              </a:spcAft>
            </a:pPr>
            <a:r>
              <a:rPr lang="en-US" sz="2400" dirty="0"/>
              <a:t>Life insurance clients are much less likely to misuse opioids than are those in the general U.S. population</a:t>
            </a:r>
          </a:p>
          <a:p>
            <a:pPr lvl="0">
              <a:lnSpc>
                <a:spcPct val="120000"/>
              </a:lnSpc>
              <a:spcBef>
                <a:spcPts val="300"/>
              </a:spcBef>
              <a:spcAft>
                <a:spcPts val="300"/>
              </a:spcAft>
            </a:pPr>
            <a:r>
              <a:rPr lang="en-US" sz="2400" dirty="0"/>
              <a:t>Most chronic pain related overdose deaths occur secondary to accidental overdose</a:t>
            </a:r>
          </a:p>
          <a:p>
            <a:pPr>
              <a:lnSpc>
                <a:spcPct val="120000"/>
              </a:lnSpc>
              <a:spcBef>
                <a:spcPts val="300"/>
              </a:spcBef>
              <a:spcAft>
                <a:spcPts val="300"/>
              </a:spcAft>
            </a:pPr>
            <a:r>
              <a:rPr lang="en-US" sz="2400" dirty="0"/>
              <a:t>About 35-40% of opioid misusers are taking meds prescribed to them</a:t>
            </a:r>
          </a:p>
          <a:p>
            <a:pPr lvl="0">
              <a:lnSpc>
                <a:spcPct val="120000"/>
              </a:lnSpc>
              <a:spcBef>
                <a:spcPts val="300"/>
              </a:spcBef>
              <a:spcAft>
                <a:spcPts val="300"/>
              </a:spcAft>
            </a:pPr>
            <a:r>
              <a:rPr lang="en-US" sz="2400" dirty="0"/>
              <a:t>Not all opioids are the same… </a:t>
            </a:r>
            <a:r>
              <a:rPr lang="en-US" sz="2400" u="sng" dirty="0"/>
              <a:t>calculate morphine equivalents</a:t>
            </a:r>
            <a:r>
              <a:rPr lang="en-US" sz="2400" dirty="0"/>
              <a:t> </a:t>
            </a:r>
          </a:p>
          <a:p>
            <a:pPr lvl="0">
              <a:lnSpc>
                <a:spcPct val="120000"/>
              </a:lnSpc>
              <a:spcBef>
                <a:spcPts val="300"/>
              </a:spcBef>
              <a:spcAft>
                <a:spcPts val="300"/>
              </a:spcAft>
            </a:pPr>
            <a:r>
              <a:rPr lang="en-US" sz="2400" dirty="0"/>
              <a:t>Understanding the factors that favorably and unfavorably impact overdose risk helps with risk stratification; these factors + MME/day are the basis of your risk assessment for known opioid users</a:t>
            </a:r>
          </a:p>
          <a:p>
            <a:pPr marL="0" indent="0">
              <a:buNone/>
            </a:pPr>
            <a:endParaRPr lang="en-US" dirty="0"/>
          </a:p>
        </p:txBody>
      </p:sp>
      <p:pic>
        <p:nvPicPr>
          <p:cNvPr id="2050" name="Picture 2" descr="Northwestern University study says opioid crisis will become 'worse than  ever before'' | Security Magazine">
            <a:extLst>
              <a:ext uri="{FF2B5EF4-FFF2-40B4-BE49-F238E27FC236}">
                <a16:creationId xmlns:a16="http://schemas.microsoft.com/office/drawing/2014/main" id="{5CA5E6E0-46B7-5DD1-CEBF-111F4A077C1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48601" y="2271712"/>
            <a:ext cx="3714128" cy="2089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94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3D0A41-5D32-D841-AAE8-D68664EA4587}"/>
              </a:ext>
            </a:extLst>
          </p:cNvPr>
          <p:cNvSpPr>
            <a:spLocks noGrp="1"/>
          </p:cNvSpPr>
          <p:nvPr>
            <p:ph type="body" idx="1"/>
          </p:nvPr>
        </p:nvSpPr>
        <p:spPr/>
        <p:txBody>
          <a:bodyPr/>
          <a:lstStyle/>
          <a:p>
            <a:r>
              <a:rPr lang="en-US" dirty="0"/>
              <a:t>Thank You</a:t>
            </a:r>
          </a:p>
        </p:txBody>
      </p:sp>
      <p:sp>
        <p:nvSpPr>
          <p:cNvPr id="12" name="TextBox 11">
            <a:extLst>
              <a:ext uri="{FF2B5EF4-FFF2-40B4-BE49-F238E27FC236}">
                <a16:creationId xmlns:a16="http://schemas.microsoft.com/office/drawing/2014/main" id="{D813FAF0-4EF3-48B4-9AE4-E0FCF3A3BA51}"/>
              </a:ext>
            </a:extLst>
          </p:cNvPr>
          <p:cNvSpPr txBox="1"/>
          <p:nvPr/>
        </p:nvSpPr>
        <p:spPr>
          <a:xfrm>
            <a:off x="1042225" y="5638800"/>
            <a:ext cx="10107549" cy="600164"/>
          </a:xfrm>
          <a:prstGeom prst="rect">
            <a:avLst/>
          </a:prstGeom>
          <a:noFill/>
        </p:spPr>
        <p:txBody>
          <a:bodyPr wrap="square" lIns="0" tIns="0" rIns="0" bIns="0" rtlCol="0">
            <a:spAutoFit/>
          </a:bodyPr>
          <a:lstStyle/>
          <a:p>
            <a:r>
              <a:rPr lang="en-US" sz="1300" dirty="0">
                <a:solidFill>
                  <a:schemeClr val="bg1"/>
                </a:solidFill>
              </a:rPr>
              <a:t>Insurance products issued by The Lincoln National Life Insurance Company, Fort Wayne, IN and Lincoln Life &amp; Annuity Company of New York, Syracuse, NY. Variable products distributed by Lincoln Financial Distributors, Inc.  Members of Lincoln Financial Group. </a:t>
            </a:r>
          </a:p>
          <a:p>
            <a:r>
              <a:rPr lang="en-US" sz="1300" b="1" dirty="0">
                <a:solidFill>
                  <a:schemeClr val="bg1"/>
                </a:solidFill>
              </a:rPr>
              <a:t>The Lincoln National Life Insurance Company does not solicit business in the state of New York, nor is it authorized to do so. </a:t>
            </a:r>
          </a:p>
        </p:txBody>
      </p:sp>
    </p:spTree>
    <p:extLst>
      <p:ext uri="{BB962C8B-B14F-4D97-AF65-F5344CB8AC3E}">
        <p14:creationId xmlns:p14="http://schemas.microsoft.com/office/powerpoint/2010/main" val="3468653617"/>
      </p:ext>
    </p:extLst>
  </p:cSld>
  <p:clrMapOvr>
    <a:masterClrMapping/>
  </p:clrMapOvr>
</p:sld>
</file>

<file path=ppt/theme/theme1.xml><?xml version="1.0" encoding="utf-8"?>
<a:theme xmlns:a="http://schemas.openxmlformats.org/drawingml/2006/main" name="Covers - Corporate Internal">
  <a:themeElements>
    <a:clrScheme name="LFG Template">
      <a:dk1>
        <a:srgbClr val="000000"/>
      </a:dk1>
      <a:lt1>
        <a:srgbClr val="FFFFFF"/>
      </a:lt1>
      <a:dk2>
        <a:srgbClr val="AAAAAA"/>
      </a:dk2>
      <a:lt2>
        <a:srgbClr val="EDEDEE"/>
      </a:lt2>
      <a:accent1>
        <a:srgbClr val="AD112B"/>
      </a:accent1>
      <a:accent2>
        <a:srgbClr val="FF5D0F"/>
      </a:accent2>
      <a:accent3>
        <a:srgbClr val="762135"/>
      </a:accent3>
      <a:accent4>
        <a:srgbClr val="FF232A"/>
      </a:accent4>
      <a:accent5>
        <a:srgbClr val="FBA51F"/>
      </a:accent5>
      <a:accent6>
        <a:srgbClr val="828282"/>
      </a:accent6>
      <a:hlink>
        <a:srgbClr val="23201F"/>
      </a:hlink>
      <a:folHlink>
        <a:srgbClr val="5A5A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accent1"/>
          </a:solidFill>
        </a:ln>
      </a:spPr>
      <a:bodyPr rtlCol="0" anchor="ctr"/>
      <a:lstStyle>
        <a:defPPr algn="ctr">
          <a:defRPr sz="1000" dirty="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600" dirty="0" smtClean="0">
            <a:cs typeface="Arial" panose="020B0604020202020204" pitchFamily="34" charset="0"/>
          </a:defRPr>
        </a:defPPr>
      </a:lstStyle>
    </a:txDef>
  </a:objectDefaults>
  <a:extraClrSchemeLst/>
</a:theme>
</file>

<file path=ppt/theme/theme2.xml><?xml version="1.0" encoding="utf-8"?>
<a:theme xmlns:a="http://schemas.openxmlformats.org/drawingml/2006/main" name="Agendas">
  <a:themeElements>
    <a:clrScheme name="LFG Template">
      <a:dk1>
        <a:srgbClr val="000000"/>
      </a:dk1>
      <a:lt1>
        <a:srgbClr val="FFFFFF"/>
      </a:lt1>
      <a:dk2>
        <a:srgbClr val="AAAAAA"/>
      </a:dk2>
      <a:lt2>
        <a:srgbClr val="EDEDEE"/>
      </a:lt2>
      <a:accent1>
        <a:srgbClr val="AD112B"/>
      </a:accent1>
      <a:accent2>
        <a:srgbClr val="FF5D0F"/>
      </a:accent2>
      <a:accent3>
        <a:srgbClr val="762135"/>
      </a:accent3>
      <a:accent4>
        <a:srgbClr val="FF232A"/>
      </a:accent4>
      <a:accent5>
        <a:srgbClr val="FBA51F"/>
      </a:accent5>
      <a:accent6>
        <a:srgbClr val="828282"/>
      </a:accent6>
      <a:hlink>
        <a:srgbClr val="23201F"/>
      </a:hlink>
      <a:folHlink>
        <a:srgbClr val="5A5A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2"/>
          </a:solidFill>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2"/>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600" dirty="0" smtClean="0">
            <a:cs typeface="Arial" panose="020B0604020202020204" pitchFamily="34" charset="0"/>
          </a:defRPr>
        </a:defPPr>
      </a:lstStyle>
    </a:txDef>
  </a:objectDefaults>
  <a:extraClrSchemeLst/>
</a:theme>
</file>

<file path=ppt/theme/theme3.xml><?xml version="1.0" encoding="utf-8"?>
<a:theme xmlns:a="http://schemas.openxmlformats.org/drawingml/2006/main" name="Section Divider, White Background">
  <a:themeElements>
    <a:clrScheme name="LFG Template">
      <a:dk1>
        <a:srgbClr val="000000"/>
      </a:dk1>
      <a:lt1>
        <a:srgbClr val="FFFFFF"/>
      </a:lt1>
      <a:dk2>
        <a:srgbClr val="AAAAAA"/>
      </a:dk2>
      <a:lt2>
        <a:srgbClr val="EDEDEE"/>
      </a:lt2>
      <a:accent1>
        <a:srgbClr val="AD112B"/>
      </a:accent1>
      <a:accent2>
        <a:srgbClr val="FF5D0F"/>
      </a:accent2>
      <a:accent3>
        <a:srgbClr val="762135"/>
      </a:accent3>
      <a:accent4>
        <a:srgbClr val="FF232A"/>
      </a:accent4>
      <a:accent5>
        <a:srgbClr val="FBA51F"/>
      </a:accent5>
      <a:accent6>
        <a:srgbClr val="828282"/>
      </a:accent6>
      <a:hlink>
        <a:srgbClr val="23201F"/>
      </a:hlink>
      <a:folHlink>
        <a:srgbClr val="5A5A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2"/>
          </a:solidFill>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2"/>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600" dirty="0" smtClean="0">
            <a:cs typeface="Arial" panose="020B0604020202020204" pitchFamily="34" charset="0"/>
          </a:defRPr>
        </a:defPPr>
      </a:lstStyle>
    </a:txDef>
  </a:objectDefaults>
  <a:extraClrSchemeLst/>
</a:theme>
</file>

<file path=ppt/theme/theme4.xml><?xml version="1.0" encoding="utf-8"?>
<a:theme xmlns:a="http://schemas.openxmlformats.org/drawingml/2006/main" name="Section Dividers, Colored Backgrounds">
  <a:themeElements>
    <a:clrScheme name="LFG Template">
      <a:dk1>
        <a:srgbClr val="000000"/>
      </a:dk1>
      <a:lt1>
        <a:srgbClr val="FFFFFF"/>
      </a:lt1>
      <a:dk2>
        <a:srgbClr val="AAAAAA"/>
      </a:dk2>
      <a:lt2>
        <a:srgbClr val="EDEDEE"/>
      </a:lt2>
      <a:accent1>
        <a:srgbClr val="AD112B"/>
      </a:accent1>
      <a:accent2>
        <a:srgbClr val="FF5D0F"/>
      </a:accent2>
      <a:accent3>
        <a:srgbClr val="762135"/>
      </a:accent3>
      <a:accent4>
        <a:srgbClr val="FF232A"/>
      </a:accent4>
      <a:accent5>
        <a:srgbClr val="FBA51F"/>
      </a:accent5>
      <a:accent6>
        <a:srgbClr val="828282"/>
      </a:accent6>
      <a:hlink>
        <a:srgbClr val="23201F"/>
      </a:hlink>
      <a:folHlink>
        <a:srgbClr val="5A5A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accent1"/>
          </a:solidFill>
        </a:ln>
      </a:spPr>
      <a:bodyPr rtlCol="0" anchor="ctr"/>
      <a:lstStyle>
        <a:defPPr algn="ctr">
          <a:defRPr sz="1000" dirty="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600" dirty="0" smtClean="0">
            <a:cs typeface="Arial" panose="020B0604020202020204" pitchFamily="34" charset="0"/>
          </a:defRPr>
        </a:defPPr>
      </a:lstStyle>
    </a:txDef>
  </a:objectDefaults>
  <a:extraClrSchemeLst/>
</a:theme>
</file>

<file path=ppt/theme/theme5.xml><?xml version="1.0" encoding="utf-8"?>
<a:theme xmlns:a="http://schemas.openxmlformats.org/drawingml/2006/main" name="Quotes, White Background">
  <a:themeElements>
    <a:clrScheme name="LFG Template">
      <a:dk1>
        <a:srgbClr val="000000"/>
      </a:dk1>
      <a:lt1>
        <a:srgbClr val="FFFFFF"/>
      </a:lt1>
      <a:dk2>
        <a:srgbClr val="AAAAAA"/>
      </a:dk2>
      <a:lt2>
        <a:srgbClr val="EDEDEE"/>
      </a:lt2>
      <a:accent1>
        <a:srgbClr val="AD112B"/>
      </a:accent1>
      <a:accent2>
        <a:srgbClr val="FF5D0F"/>
      </a:accent2>
      <a:accent3>
        <a:srgbClr val="762135"/>
      </a:accent3>
      <a:accent4>
        <a:srgbClr val="FF232A"/>
      </a:accent4>
      <a:accent5>
        <a:srgbClr val="FBA51F"/>
      </a:accent5>
      <a:accent6>
        <a:srgbClr val="828282"/>
      </a:accent6>
      <a:hlink>
        <a:srgbClr val="23201F"/>
      </a:hlink>
      <a:folHlink>
        <a:srgbClr val="5A5A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2"/>
          </a:solidFill>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2"/>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600" dirty="0" smtClean="0">
            <a:cs typeface="Arial" panose="020B0604020202020204" pitchFamily="34" charset="0"/>
          </a:defRPr>
        </a:defPPr>
      </a:lstStyle>
    </a:txDef>
  </a:objectDefaults>
  <a:extraClrSchemeLst/>
</a:theme>
</file>

<file path=ppt/theme/theme6.xml><?xml version="1.0" encoding="utf-8"?>
<a:theme xmlns:a="http://schemas.openxmlformats.org/drawingml/2006/main" name="Quotes, Colored Backgrounds">
  <a:themeElements>
    <a:clrScheme name="LFG Template">
      <a:dk1>
        <a:srgbClr val="000000"/>
      </a:dk1>
      <a:lt1>
        <a:srgbClr val="FFFFFF"/>
      </a:lt1>
      <a:dk2>
        <a:srgbClr val="AAAAAA"/>
      </a:dk2>
      <a:lt2>
        <a:srgbClr val="EDEDEE"/>
      </a:lt2>
      <a:accent1>
        <a:srgbClr val="AD112B"/>
      </a:accent1>
      <a:accent2>
        <a:srgbClr val="FF5D0F"/>
      </a:accent2>
      <a:accent3>
        <a:srgbClr val="762135"/>
      </a:accent3>
      <a:accent4>
        <a:srgbClr val="FF232A"/>
      </a:accent4>
      <a:accent5>
        <a:srgbClr val="FBA51F"/>
      </a:accent5>
      <a:accent6>
        <a:srgbClr val="828282"/>
      </a:accent6>
      <a:hlink>
        <a:srgbClr val="23201F"/>
      </a:hlink>
      <a:folHlink>
        <a:srgbClr val="5A5A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accent1"/>
          </a:solidFill>
        </a:ln>
      </a:spPr>
      <a:bodyPr rtlCol="0" anchor="ctr"/>
      <a:lstStyle>
        <a:defPPr algn="ctr">
          <a:defRPr sz="1000" dirty="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600" dirty="0" smtClean="0">
            <a:cs typeface="Arial" panose="020B0604020202020204" pitchFamily="34" charset="0"/>
          </a:defRPr>
        </a:defPPr>
      </a:lstStyle>
    </a:txDef>
  </a:objectDefaults>
  <a:extraClrSchemeLst/>
</a:theme>
</file>

<file path=ppt/theme/theme7.xml><?xml version="1.0" encoding="utf-8"?>
<a:theme xmlns:a="http://schemas.openxmlformats.org/drawingml/2006/main" name="Content Slides">
  <a:themeElements>
    <a:clrScheme name="LFG Template">
      <a:dk1>
        <a:srgbClr val="000000"/>
      </a:dk1>
      <a:lt1>
        <a:srgbClr val="FFFFFF"/>
      </a:lt1>
      <a:dk2>
        <a:srgbClr val="AAAAAA"/>
      </a:dk2>
      <a:lt2>
        <a:srgbClr val="EDEDEE"/>
      </a:lt2>
      <a:accent1>
        <a:srgbClr val="AD112B"/>
      </a:accent1>
      <a:accent2>
        <a:srgbClr val="FF5D0F"/>
      </a:accent2>
      <a:accent3>
        <a:srgbClr val="762135"/>
      </a:accent3>
      <a:accent4>
        <a:srgbClr val="FF232A"/>
      </a:accent4>
      <a:accent5>
        <a:srgbClr val="FBA51F"/>
      </a:accent5>
      <a:accent6>
        <a:srgbClr val="828282"/>
      </a:accent6>
      <a:hlink>
        <a:srgbClr val="23201F"/>
      </a:hlink>
      <a:folHlink>
        <a:srgbClr val="5A5A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2"/>
          </a:solidFill>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2"/>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600" dirty="0" smtClean="0">
            <a:cs typeface="Arial" panose="020B0604020202020204" pitchFamily="34" charset="0"/>
          </a:defRPr>
        </a:defPPr>
      </a:lstStyle>
    </a:txDef>
  </a:objectDefaults>
  <a:extraClrSchemeLst/>
</a:theme>
</file>

<file path=ppt/theme/theme8.xml><?xml version="1.0" encoding="utf-8"?>
<a:theme xmlns:a="http://schemas.openxmlformats.org/drawingml/2006/main" name="Icons">
  <a:themeElements>
    <a:clrScheme name="LFG Template">
      <a:dk1>
        <a:srgbClr val="000000"/>
      </a:dk1>
      <a:lt1>
        <a:srgbClr val="FFFFFF"/>
      </a:lt1>
      <a:dk2>
        <a:srgbClr val="AAAAAA"/>
      </a:dk2>
      <a:lt2>
        <a:srgbClr val="EDEDEE"/>
      </a:lt2>
      <a:accent1>
        <a:srgbClr val="AD112B"/>
      </a:accent1>
      <a:accent2>
        <a:srgbClr val="FF5D0F"/>
      </a:accent2>
      <a:accent3>
        <a:srgbClr val="762135"/>
      </a:accent3>
      <a:accent4>
        <a:srgbClr val="FF232A"/>
      </a:accent4>
      <a:accent5>
        <a:srgbClr val="FBA51F"/>
      </a:accent5>
      <a:accent6>
        <a:srgbClr val="828282"/>
      </a:accent6>
      <a:hlink>
        <a:srgbClr val="23201F"/>
      </a:hlink>
      <a:folHlink>
        <a:srgbClr val="5A5A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2"/>
          </a:solidFill>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2"/>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600" dirty="0" smtClean="0">
            <a:cs typeface="Arial" panose="020B0604020202020204" pitchFamily="34" charset="0"/>
          </a:defRPr>
        </a:defPPr>
      </a:lstStyle>
    </a:txDef>
  </a:objectDefaults>
  <a:extraClrSchemeLst/>
</a:theme>
</file>

<file path=ppt/theme/theme9.xml><?xml version="1.0" encoding="utf-8"?>
<a:theme xmlns:a="http://schemas.openxmlformats.org/drawingml/2006/main" name="Biography Slides">
  <a:themeElements>
    <a:clrScheme name="LFG Template">
      <a:dk1>
        <a:srgbClr val="000000"/>
      </a:dk1>
      <a:lt1>
        <a:srgbClr val="FFFFFF"/>
      </a:lt1>
      <a:dk2>
        <a:srgbClr val="AAAAAA"/>
      </a:dk2>
      <a:lt2>
        <a:srgbClr val="EDEDEE"/>
      </a:lt2>
      <a:accent1>
        <a:srgbClr val="AD112B"/>
      </a:accent1>
      <a:accent2>
        <a:srgbClr val="FF5D0F"/>
      </a:accent2>
      <a:accent3>
        <a:srgbClr val="762135"/>
      </a:accent3>
      <a:accent4>
        <a:srgbClr val="FF232A"/>
      </a:accent4>
      <a:accent5>
        <a:srgbClr val="FBA51F"/>
      </a:accent5>
      <a:accent6>
        <a:srgbClr val="828282"/>
      </a:accent6>
      <a:hlink>
        <a:srgbClr val="23201F"/>
      </a:hlink>
      <a:folHlink>
        <a:srgbClr val="5A5A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2"/>
          </a:solidFill>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2"/>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600" dirty="0" smtClean="0">
            <a:cs typeface="Arial" panose="020B0604020202020204" pitchFamily="34" charset="0"/>
          </a:defRPr>
        </a:defPPr>
      </a:lstStyle>
    </a:txDef>
  </a:objectDefaults>
  <a:extraClrSchemeLst/>
</a:theme>
</file>

<file path=ppt/theme/theme10.xml><?xml version="1.0" encoding="utf-8"?>
<a:theme xmlns:a="http://schemas.openxmlformats.org/drawingml/2006/main" name="Thank You, White Background">
  <a:themeElements>
    <a:clrScheme name="LFG Template">
      <a:dk1>
        <a:srgbClr val="000000"/>
      </a:dk1>
      <a:lt1>
        <a:srgbClr val="FFFFFF"/>
      </a:lt1>
      <a:dk2>
        <a:srgbClr val="AAAAAA"/>
      </a:dk2>
      <a:lt2>
        <a:srgbClr val="EDEDEE"/>
      </a:lt2>
      <a:accent1>
        <a:srgbClr val="AD112B"/>
      </a:accent1>
      <a:accent2>
        <a:srgbClr val="FF5D0F"/>
      </a:accent2>
      <a:accent3>
        <a:srgbClr val="762135"/>
      </a:accent3>
      <a:accent4>
        <a:srgbClr val="FF232A"/>
      </a:accent4>
      <a:accent5>
        <a:srgbClr val="FBA51F"/>
      </a:accent5>
      <a:accent6>
        <a:srgbClr val="828282"/>
      </a:accent6>
      <a:hlink>
        <a:srgbClr val="23201F"/>
      </a:hlink>
      <a:folHlink>
        <a:srgbClr val="5A5A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2"/>
          </a:solidFill>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2"/>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600" dirty="0" smtClean="0">
            <a:cs typeface="Arial" panose="020B0604020202020204" pitchFamily="34" charset="0"/>
          </a:defRPr>
        </a:defPPr>
      </a:lstStyle>
    </a:txDef>
  </a:objectDefaults>
  <a:extraClrSchemeLst/>
</a:theme>
</file>

<file path=ppt/theme/theme11.xml><?xml version="1.0" encoding="utf-8"?>
<a:theme xmlns:a="http://schemas.openxmlformats.org/drawingml/2006/main" name="Thank You, Colored Backgrounds">
  <a:themeElements>
    <a:clrScheme name="LFG Template">
      <a:dk1>
        <a:srgbClr val="000000"/>
      </a:dk1>
      <a:lt1>
        <a:srgbClr val="FFFFFF"/>
      </a:lt1>
      <a:dk2>
        <a:srgbClr val="AAAAAA"/>
      </a:dk2>
      <a:lt2>
        <a:srgbClr val="EDEDEE"/>
      </a:lt2>
      <a:accent1>
        <a:srgbClr val="AD112B"/>
      </a:accent1>
      <a:accent2>
        <a:srgbClr val="FF5D0F"/>
      </a:accent2>
      <a:accent3>
        <a:srgbClr val="762135"/>
      </a:accent3>
      <a:accent4>
        <a:srgbClr val="FF232A"/>
      </a:accent4>
      <a:accent5>
        <a:srgbClr val="FBA51F"/>
      </a:accent5>
      <a:accent6>
        <a:srgbClr val="828282"/>
      </a:accent6>
      <a:hlink>
        <a:srgbClr val="23201F"/>
      </a:hlink>
      <a:folHlink>
        <a:srgbClr val="5A5A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accent1"/>
          </a:solidFill>
        </a:ln>
      </a:spPr>
      <a:bodyPr rtlCol="0" anchor="ctr"/>
      <a:lstStyle>
        <a:defPPr algn="ctr">
          <a:defRPr sz="1000" dirty="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600" dirty="0" smtClean="0">
            <a:cs typeface="Arial" panose="020B0604020202020204" pitchFamily="34" charset="0"/>
          </a:defRPr>
        </a:defPPr>
      </a:lstStyle>
    </a:txDef>
  </a:objectDefaults>
  <a:extraClrSchemeLst/>
</a:theme>
</file>

<file path=ppt/theme/theme12.xml><?xml version="1.0" encoding="utf-8"?>
<a:theme xmlns:a="http://schemas.openxmlformats.org/drawingml/2006/main" name="Disclosure">
  <a:themeElements>
    <a:clrScheme name="LFG Template">
      <a:dk1>
        <a:srgbClr val="000000"/>
      </a:dk1>
      <a:lt1>
        <a:srgbClr val="FFFFFF"/>
      </a:lt1>
      <a:dk2>
        <a:srgbClr val="AAAAAA"/>
      </a:dk2>
      <a:lt2>
        <a:srgbClr val="EDEDEE"/>
      </a:lt2>
      <a:accent1>
        <a:srgbClr val="AD112B"/>
      </a:accent1>
      <a:accent2>
        <a:srgbClr val="FF5D0F"/>
      </a:accent2>
      <a:accent3>
        <a:srgbClr val="762135"/>
      </a:accent3>
      <a:accent4>
        <a:srgbClr val="FF232A"/>
      </a:accent4>
      <a:accent5>
        <a:srgbClr val="FBA51F"/>
      </a:accent5>
      <a:accent6>
        <a:srgbClr val="828282"/>
      </a:accent6>
      <a:hlink>
        <a:srgbClr val="23201F"/>
      </a:hlink>
      <a:folHlink>
        <a:srgbClr val="5A5A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2"/>
          </a:solidFill>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2"/>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600" dirty="0" smtClean="0">
            <a:cs typeface="Arial" panose="020B0604020202020204" pitchFamily="34" charset="0"/>
          </a:defRPr>
        </a:defPPr>
      </a:lstStyle>
    </a:txDef>
  </a:objectDefaults>
  <a:extraClrSchemeLst/>
</a:theme>
</file>

<file path=ppt/theme/theme13.xml><?xml version="1.0" encoding="utf-8"?>
<a:theme xmlns:a="http://schemas.openxmlformats.org/drawingml/2006/main" name="Closing Slide, White">
  <a:themeElements>
    <a:clrScheme name="LFG Template">
      <a:dk1>
        <a:srgbClr val="000000"/>
      </a:dk1>
      <a:lt1>
        <a:srgbClr val="FFFFFF"/>
      </a:lt1>
      <a:dk2>
        <a:srgbClr val="AAAAAA"/>
      </a:dk2>
      <a:lt2>
        <a:srgbClr val="EDEDEE"/>
      </a:lt2>
      <a:accent1>
        <a:srgbClr val="AD112B"/>
      </a:accent1>
      <a:accent2>
        <a:srgbClr val="FF5D0F"/>
      </a:accent2>
      <a:accent3>
        <a:srgbClr val="762135"/>
      </a:accent3>
      <a:accent4>
        <a:srgbClr val="FF232A"/>
      </a:accent4>
      <a:accent5>
        <a:srgbClr val="FBA51F"/>
      </a:accent5>
      <a:accent6>
        <a:srgbClr val="828282"/>
      </a:accent6>
      <a:hlink>
        <a:srgbClr val="23201F"/>
      </a:hlink>
      <a:folHlink>
        <a:srgbClr val="5A5A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2"/>
          </a:solidFill>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2"/>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600" dirty="0" smtClean="0">
            <a:cs typeface="Arial" panose="020B0604020202020204" pitchFamily="34" charset="0"/>
          </a:defRPr>
        </a:defPPr>
      </a:lstStyle>
    </a:txDef>
  </a:objectDefaults>
  <a:extraClrSchemeLst/>
</a:theme>
</file>

<file path=ppt/theme/theme14.xml><?xml version="1.0" encoding="utf-8"?>
<a:theme xmlns:a="http://schemas.openxmlformats.org/drawingml/2006/main" name="Closing Slide, Burgundy">
  <a:themeElements>
    <a:clrScheme name="LFG Template">
      <a:dk1>
        <a:srgbClr val="000000"/>
      </a:dk1>
      <a:lt1>
        <a:srgbClr val="FFFFFF"/>
      </a:lt1>
      <a:dk2>
        <a:srgbClr val="AAAAAA"/>
      </a:dk2>
      <a:lt2>
        <a:srgbClr val="EDEDEE"/>
      </a:lt2>
      <a:accent1>
        <a:srgbClr val="AD112B"/>
      </a:accent1>
      <a:accent2>
        <a:srgbClr val="FF5D0F"/>
      </a:accent2>
      <a:accent3>
        <a:srgbClr val="762135"/>
      </a:accent3>
      <a:accent4>
        <a:srgbClr val="FF232A"/>
      </a:accent4>
      <a:accent5>
        <a:srgbClr val="FBA51F"/>
      </a:accent5>
      <a:accent6>
        <a:srgbClr val="828282"/>
      </a:accent6>
      <a:hlink>
        <a:srgbClr val="23201F"/>
      </a:hlink>
      <a:folHlink>
        <a:srgbClr val="5A5A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accent1"/>
          </a:solidFill>
        </a:ln>
      </a:spPr>
      <a:bodyPr rtlCol="0" anchor="ctr"/>
      <a:lstStyle>
        <a:defPPr algn="ctr">
          <a:defRPr sz="1000" dirty="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600" dirty="0" smtClean="0">
            <a:cs typeface="Arial" panose="020B0604020202020204" pitchFamily="34" charset="0"/>
          </a:defRPr>
        </a:defPPr>
      </a:lstStyle>
    </a:txDef>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HPHC_Template_Standard_3-29-18</Template>
  <TotalTime>24812</TotalTime>
  <Words>1674</Words>
  <Application>Microsoft Office PowerPoint</Application>
  <PresentationFormat>Widescreen</PresentationFormat>
  <Paragraphs>185</Paragraphs>
  <Slides>28</Slides>
  <Notes>2</Notes>
  <HiddenSlides>0</HiddenSlides>
  <MMClips>0</MMClips>
  <ScaleCrop>false</ScaleCrop>
  <HeadingPairs>
    <vt:vector size="6" baseType="variant">
      <vt:variant>
        <vt:lpstr>Fonts Used</vt:lpstr>
      </vt:variant>
      <vt:variant>
        <vt:i4>5</vt:i4>
      </vt:variant>
      <vt:variant>
        <vt:lpstr>Theme</vt:lpstr>
      </vt:variant>
      <vt:variant>
        <vt:i4>14</vt:i4>
      </vt:variant>
      <vt:variant>
        <vt:lpstr>Slide Titles</vt:lpstr>
      </vt:variant>
      <vt:variant>
        <vt:i4>28</vt:i4>
      </vt:variant>
    </vt:vector>
  </HeadingPairs>
  <TitlesOfParts>
    <vt:vector size="47" baseType="lpstr">
      <vt:lpstr>Arial</vt:lpstr>
      <vt:lpstr>Arial Black</vt:lpstr>
      <vt:lpstr>Calibri</vt:lpstr>
      <vt:lpstr>Calibri Light</vt:lpstr>
      <vt:lpstr>Georgia</vt:lpstr>
      <vt:lpstr>Covers - Corporate Internal</vt:lpstr>
      <vt:lpstr>Agendas</vt:lpstr>
      <vt:lpstr>Section Divider, White Background</vt:lpstr>
      <vt:lpstr>Section Dividers, Colored Backgrounds</vt:lpstr>
      <vt:lpstr>Quotes, White Background</vt:lpstr>
      <vt:lpstr>Quotes, Colored Backgrounds</vt:lpstr>
      <vt:lpstr>Content Slides</vt:lpstr>
      <vt:lpstr>Icons</vt:lpstr>
      <vt:lpstr>Biography Slides</vt:lpstr>
      <vt:lpstr>Thank You, White Background</vt:lpstr>
      <vt:lpstr>Thank You, Colored Backgrounds</vt:lpstr>
      <vt:lpstr>Disclosure</vt:lpstr>
      <vt:lpstr>Closing Slide, White</vt:lpstr>
      <vt:lpstr>Closing Slide, Burgundy</vt:lpstr>
      <vt:lpstr>Carolina Underwriters Forum 2022 Fall Meeting</vt:lpstr>
      <vt:lpstr>Opioid Discussion Overview  </vt:lpstr>
      <vt:lpstr>Opioid Facts  </vt:lpstr>
      <vt:lpstr>Opioids </vt:lpstr>
      <vt:lpstr>Three Waves Of Rise In Opioid Overdose Deaths </vt:lpstr>
      <vt:lpstr>U.S. Drug Overdose Deaths; All Ages by Gender: 1999-2020 </vt:lpstr>
      <vt:lpstr>U.S. Drug Overdose Death Rates by Age: 1999-2019 </vt:lpstr>
      <vt:lpstr>U.S. Drug Overdose Death Rates by Race &amp; Ethnicity: 2015-20 </vt:lpstr>
      <vt:lpstr>Drug Abuse Death Rate by Educational Level: 2009-2014</vt:lpstr>
      <vt:lpstr>Drug Abuse Death Rates</vt:lpstr>
      <vt:lpstr>Emergency Room Visits for Nonfatal Overdoses: US 1/19-9/20 </vt:lpstr>
      <vt:lpstr>Morphine Equivalents</vt:lpstr>
      <vt:lpstr>Morphine Equivalent Conversion</vt:lpstr>
      <vt:lpstr>Metabolic Pathways For Commonly Used Opioids</vt:lpstr>
      <vt:lpstr>Opioid Testing</vt:lpstr>
      <vt:lpstr>Case #1</vt:lpstr>
      <vt:lpstr>Underwriting Chronic Pain And Prescribed Opioid Use</vt:lpstr>
      <vt:lpstr>Case #1</vt:lpstr>
      <vt:lpstr>Case #2</vt:lpstr>
      <vt:lpstr>Case #2</vt:lpstr>
      <vt:lpstr>Case #3</vt:lpstr>
      <vt:lpstr>Case #3</vt:lpstr>
      <vt:lpstr>Case #4</vt:lpstr>
      <vt:lpstr>Case #4</vt:lpstr>
      <vt:lpstr>Case #5</vt:lpstr>
      <vt:lpstr>% of Morphine Positive Urines w/ Raw and Roll Poppy Seeds  </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dc:creator>
  <cp:lastModifiedBy>Greene, Dr. John</cp:lastModifiedBy>
  <cp:revision>631</cp:revision>
  <dcterms:created xsi:type="dcterms:W3CDTF">2018-04-01T03:51:37Z</dcterms:created>
  <dcterms:modified xsi:type="dcterms:W3CDTF">2022-10-13T11:28:55Z</dcterms:modified>
</cp:coreProperties>
</file>